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5" r:id="rId5"/>
    <p:sldMasterId id="2147483687" r:id="rId6"/>
    <p:sldMasterId id="2147483699" r:id="rId7"/>
  </p:sldMasterIdLst>
  <p:sldIdLst>
    <p:sldId id="256" r:id="rId8"/>
    <p:sldId id="271" r:id="rId9"/>
    <p:sldId id="269" r:id="rId10"/>
    <p:sldId id="270" r:id="rId11"/>
    <p:sldId id="260" r:id="rId12"/>
    <p:sldId id="272" r:id="rId13"/>
    <p:sldId id="273" r:id="rId14"/>
    <p:sldId id="274" r:id="rId15"/>
    <p:sldId id="263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EE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svg"/><Relationship Id="rId1" Type="http://schemas.openxmlformats.org/officeDocument/2006/relationships/image" Target="../media/image10.png"/><Relationship Id="rId6" Type="http://schemas.openxmlformats.org/officeDocument/2006/relationships/image" Target="../media/image22.svg"/><Relationship Id="rId5" Type="http://schemas.openxmlformats.org/officeDocument/2006/relationships/image" Target="../media/image12.png"/><Relationship Id="rId4" Type="http://schemas.openxmlformats.org/officeDocument/2006/relationships/image" Target="../media/image2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4.svg"/><Relationship Id="rId1" Type="http://schemas.openxmlformats.org/officeDocument/2006/relationships/image" Target="../media/image13.png"/><Relationship Id="rId6" Type="http://schemas.openxmlformats.org/officeDocument/2006/relationships/image" Target="../media/image28.svg"/><Relationship Id="rId5" Type="http://schemas.openxmlformats.org/officeDocument/2006/relationships/image" Target="../media/image15.png"/><Relationship Id="rId4" Type="http://schemas.openxmlformats.org/officeDocument/2006/relationships/image" Target="../media/image26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30.svg"/><Relationship Id="rId1" Type="http://schemas.openxmlformats.org/officeDocument/2006/relationships/image" Target="../media/image16.png"/><Relationship Id="rId6" Type="http://schemas.openxmlformats.org/officeDocument/2006/relationships/image" Target="../media/image34.svg"/><Relationship Id="rId5" Type="http://schemas.openxmlformats.org/officeDocument/2006/relationships/image" Target="../media/image18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svg"/><Relationship Id="rId1" Type="http://schemas.openxmlformats.org/officeDocument/2006/relationships/image" Target="../media/image10.png"/><Relationship Id="rId6" Type="http://schemas.openxmlformats.org/officeDocument/2006/relationships/image" Target="../media/image22.svg"/><Relationship Id="rId5" Type="http://schemas.openxmlformats.org/officeDocument/2006/relationships/image" Target="../media/image12.png"/><Relationship Id="rId4" Type="http://schemas.openxmlformats.org/officeDocument/2006/relationships/image" Target="../media/image2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4.svg"/><Relationship Id="rId1" Type="http://schemas.openxmlformats.org/officeDocument/2006/relationships/image" Target="../media/image13.png"/><Relationship Id="rId6" Type="http://schemas.openxmlformats.org/officeDocument/2006/relationships/image" Target="../media/image28.svg"/><Relationship Id="rId5" Type="http://schemas.openxmlformats.org/officeDocument/2006/relationships/image" Target="../media/image15.png"/><Relationship Id="rId4" Type="http://schemas.openxmlformats.org/officeDocument/2006/relationships/image" Target="../media/image26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30.svg"/><Relationship Id="rId1" Type="http://schemas.openxmlformats.org/officeDocument/2006/relationships/image" Target="../media/image16.png"/><Relationship Id="rId6" Type="http://schemas.openxmlformats.org/officeDocument/2006/relationships/image" Target="../media/image34.svg"/><Relationship Id="rId5" Type="http://schemas.openxmlformats.org/officeDocument/2006/relationships/image" Target="../media/image18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2DC5AD-004F-41F9-83E3-97D68F18DE9D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5FA6F484-CE37-4AC7-B51D-8A60ACFEBEEC}">
      <dgm:prSet phldrT="[Text]"/>
      <dgm:spPr/>
      <dgm:t>
        <a:bodyPr/>
        <a:lstStyle/>
        <a:p>
          <a:r>
            <a:rPr lang="en-GB" dirty="0"/>
            <a:t>Ensure your charity carries out its purposes for public benefit</a:t>
          </a:r>
        </a:p>
      </dgm:t>
    </dgm:pt>
    <dgm:pt modelId="{F398EF8A-31F7-4640-B194-1F5BC967FE76}" type="parTrans" cxnId="{B3506878-BEB4-467A-BD1F-5E342F6DD3C0}">
      <dgm:prSet/>
      <dgm:spPr/>
      <dgm:t>
        <a:bodyPr/>
        <a:lstStyle/>
        <a:p>
          <a:endParaRPr lang="en-GB"/>
        </a:p>
      </dgm:t>
    </dgm:pt>
    <dgm:pt modelId="{B5389609-0510-4F2A-926A-096C95E4CA3E}" type="sibTrans" cxnId="{B3506878-BEB4-467A-BD1F-5E342F6DD3C0}">
      <dgm:prSet/>
      <dgm:spPr/>
      <dgm:t>
        <a:bodyPr/>
        <a:lstStyle/>
        <a:p>
          <a:endParaRPr lang="en-GB"/>
        </a:p>
      </dgm:t>
    </dgm:pt>
    <dgm:pt modelId="{AD5D6B3C-B8D6-4C72-99B1-B40E55939DF9}">
      <dgm:prSet phldrT="[Text]"/>
      <dgm:spPr/>
      <dgm:t>
        <a:bodyPr/>
        <a:lstStyle/>
        <a:p>
          <a:r>
            <a:rPr lang="en-GB" dirty="0"/>
            <a:t>Comply with your governing document &amp; the law</a:t>
          </a:r>
        </a:p>
      </dgm:t>
    </dgm:pt>
    <dgm:pt modelId="{0321D368-B1E1-469F-B9E7-E4E87DEC28D5}" type="parTrans" cxnId="{FC77E3CD-1F73-4628-8A95-FF99E35A8BC0}">
      <dgm:prSet/>
      <dgm:spPr/>
      <dgm:t>
        <a:bodyPr/>
        <a:lstStyle/>
        <a:p>
          <a:endParaRPr lang="en-GB"/>
        </a:p>
      </dgm:t>
    </dgm:pt>
    <dgm:pt modelId="{89B84D91-AECC-4E51-B387-9D8A10A32E25}" type="sibTrans" cxnId="{FC77E3CD-1F73-4628-8A95-FF99E35A8BC0}">
      <dgm:prSet/>
      <dgm:spPr/>
      <dgm:t>
        <a:bodyPr/>
        <a:lstStyle/>
        <a:p>
          <a:endParaRPr lang="en-GB"/>
        </a:p>
      </dgm:t>
    </dgm:pt>
    <dgm:pt modelId="{F9A29657-E04A-4730-AB71-7578B3C652F7}">
      <dgm:prSet phldrT="[Text]"/>
      <dgm:spPr/>
      <dgm:t>
        <a:bodyPr/>
        <a:lstStyle/>
        <a:p>
          <a:r>
            <a:rPr lang="en-GB" dirty="0"/>
            <a:t>Act in your charity’s best interests</a:t>
          </a:r>
        </a:p>
      </dgm:t>
    </dgm:pt>
    <dgm:pt modelId="{A182846E-25ED-4835-8320-CE7B33201F87}" type="parTrans" cxnId="{A80A4602-73DD-4879-93CB-7B6F32A44C7E}">
      <dgm:prSet/>
      <dgm:spPr/>
      <dgm:t>
        <a:bodyPr/>
        <a:lstStyle/>
        <a:p>
          <a:endParaRPr lang="en-GB"/>
        </a:p>
      </dgm:t>
    </dgm:pt>
    <dgm:pt modelId="{DBA74B39-B300-47A4-B18F-36D50213C8B1}" type="sibTrans" cxnId="{A80A4602-73DD-4879-93CB-7B6F32A44C7E}">
      <dgm:prSet/>
      <dgm:spPr/>
      <dgm:t>
        <a:bodyPr/>
        <a:lstStyle/>
        <a:p>
          <a:endParaRPr lang="en-GB"/>
        </a:p>
      </dgm:t>
    </dgm:pt>
    <dgm:pt modelId="{510F902D-8B9A-4BD7-B66E-9EE77FAE54F2}" type="pres">
      <dgm:prSet presAssocID="{C22DC5AD-004F-41F9-83E3-97D68F18DE9D}" presName="linearFlow" presStyleCnt="0">
        <dgm:presLayoutVars>
          <dgm:dir/>
          <dgm:resizeHandles val="exact"/>
        </dgm:presLayoutVars>
      </dgm:prSet>
      <dgm:spPr/>
    </dgm:pt>
    <dgm:pt modelId="{530E48FA-F88F-4BC6-9D7E-90964AA70832}" type="pres">
      <dgm:prSet presAssocID="{5FA6F484-CE37-4AC7-B51D-8A60ACFEBEEC}" presName="composite" presStyleCnt="0"/>
      <dgm:spPr/>
    </dgm:pt>
    <dgm:pt modelId="{4D9877D1-F27E-4EE1-89EC-2439C5ECC33D}" type="pres">
      <dgm:prSet presAssocID="{5FA6F484-CE37-4AC7-B51D-8A60ACFEBEEC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155A39C9-1649-4598-93BE-66177CE66E93}" type="pres">
      <dgm:prSet presAssocID="{5FA6F484-CE37-4AC7-B51D-8A60ACFEBEE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4405C7-EE01-452C-9C47-4CEDB354FAAD}" type="pres">
      <dgm:prSet presAssocID="{B5389609-0510-4F2A-926A-096C95E4CA3E}" presName="spacing" presStyleCnt="0"/>
      <dgm:spPr/>
    </dgm:pt>
    <dgm:pt modelId="{3E351272-C296-4880-A7DC-BBD410380812}" type="pres">
      <dgm:prSet presAssocID="{AD5D6B3C-B8D6-4C72-99B1-B40E55939DF9}" presName="composite" presStyleCnt="0"/>
      <dgm:spPr/>
    </dgm:pt>
    <dgm:pt modelId="{4562E439-F18B-4913-AD93-D47493C88713}" type="pres">
      <dgm:prSet presAssocID="{AD5D6B3C-B8D6-4C72-99B1-B40E55939DF9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F827676-5A42-44F0-BBC6-50456C2477D4}" type="pres">
      <dgm:prSet presAssocID="{AD5D6B3C-B8D6-4C72-99B1-B40E55939DF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E625E7-A213-48A1-B4FE-2EF2A9FA58BF}" type="pres">
      <dgm:prSet presAssocID="{89B84D91-AECC-4E51-B387-9D8A10A32E25}" presName="spacing" presStyleCnt="0"/>
      <dgm:spPr/>
    </dgm:pt>
    <dgm:pt modelId="{AD5B5CD9-D95D-42F3-975A-957B6E8E710A}" type="pres">
      <dgm:prSet presAssocID="{F9A29657-E04A-4730-AB71-7578B3C652F7}" presName="composite" presStyleCnt="0"/>
      <dgm:spPr/>
    </dgm:pt>
    <dgm:pt modelId="{019F0126-0A80-4BB3-B853-4AB79BD091C7}" type="pres">
      <dgm:prSet presAssocID="{F9A29657-E04A-4730-AB71-7578B3C652F7}" presName="imgShp" presStyleLbl="fgImgPlac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gnpost"/>
        </a:ext>
      </dgm:extLst>
    </dgm:pt>
    <dgm:pt modelId="{3BBFCDB7-07C1-4F78-89CB-3A2666D9CA25}" type="pres">
      <dgm:prSet presAssocID="{F9A29657-E04A-4730-AB71-7578B3C652F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506878-BEB4-467A-BD1F-5E342F6DD3C0}" srcId="{C22DC5AD-004F-41F9-83E3-97D68F18DE9D}" destId="{5FA6F484-CE37-4AC7-B51D-8A60ACFEBEEC}" srcOrd="0" destOrd="0" parTransId="{F398EF8A-31F7-4640-B194-1F5BC967FE76}" sibTransId="{B5389609-0510-4F2A-926A-096C95E4CA3E}"/>
    <dgm:cxn modelId="{B1508279-EBAB-4489-A983-A999DAA87FB1}" type="presOf" srcId="{5FA6F484-CE37-4AC7-B51D-8A60ACFEBEEC}" destId="{155A39C9-1649-4598-93BE-66177CE66E93}" srcOrd="0" destOrd="0" presId="urn:microsoft.com/office/officeart/2005/8/layout/vList3"/>
    <dgm:cxn modelId="{AC40FBB0-385B-472E-9BA8-9905CF9235B5}" type="presOf" srcId="{C22DC5AD-004F-41F9-83E3-97D68F18DE9D}" destId="{510F902D-8B9A-4BD7-B66E-9EE77FAE54F2}" srcOrd="0" destOrd="0" presId="urn:microsoft.com/office/officeart/2005/8/layout/vList3"/>
    <dgm:cxn modelId="{FC77E3CD-1F73-4628-8A95-FF99E35A8BC0}" srcId="{C22DC5AD-004F-41F9-83E3-97D68F18DE9D}" destId="{AD5D6B3C-B8D6-4C72-99B1-B40E55939DF9}" srcOrd="1" destOrd="0" parTransId="{0321D368-B1E1-469F-B9E7-E4E87DEC28D5}" sibTransId="{89B84D91-AECC-4E51-B387-9D8A10A32E25}"/>
    <dgm:cxn modelId="{A80A4602-73DD-4879-93CB-7B6F32A44C7E}" srcId="{C22DC5AD-004F-41F9-83E3-97D68F18DE9D}" destId="{F9A29657-E04A-4730-AB71-7578B3C652F7}" srcOrd="2" destOrd="0" parTransId="{A182846E-25ED-4835-8320-CE7B33201F87}" sibTransId="{DBA74B39-B300-47A4-B18F-36D50213C8B1}"/>
    <dgm:cxn modelId="{F764E752-00DD-4A70-9E1C-B38B0FFDEC7D}" type="presOf" srcId="{F9A29657-E04A-4730-AB71-7578B3C652F7}" destId="{3BBFCDB7-07C1-4F78-89CB-3A2666D9CA25}" srcOrd="0" destOrd="0" presId="urn:microsoft.com/office/officeart/2005/8/layout/vList3"/>
    <dgm:cxn modelId="{9E27AE14-51FB-4E6B-86F1-D8786A4C7630}" type="presOf" srcId="{AD5D6B3C-B8D6-4C72-99B1-B40E55939DF9}" destId="{CF827676-5A42-44F0-BBC6-50456C2477D4}" srcOrd="0" destOrd="0" presId="urn:microsoft.com/office/officeart/2005/8/layout/vList3"/>
    <dgm:cxn modelId="{0727691D-03C7-4D50-B350-BDCF6C6F221C}" type="presParOf" srcId="{510F902D-8B9A-4BD7-B66E-9EE77FAE54F2}" destId="{530E48FA-F88F-4BC6-9D7E-90964AA70832}" srcOrd="0" destOrd="0" presId="urn:microsoft.com/office/officeart/2005/8/layout/vList3"/>
    <dgm:cxn modelId="{33215FB2-C1E2-4407-A565-EE50CC03CAE9}" type="presParOf" srcId="{530E48FA-F88F-4BC6-9D7E-90964AA70832}" destId="{4D9877D1-F27E-4EE1-89EC-2439C5ECC33D}" srcOrd="0" destOrd="0" presId="urn:microsoft.com/office/officeart/2005/8/layout/vList3"/>
    <dgm:cxn modelId="{7BE530A6-95BA-4FA9-9F4B-CAA6919D276E}" type="presParOf" srcId="{530E48FA-F88F-4BC6-9D7E-90964AA70832}" destId="{155A39C9-1649-4598-93BE-66177CE66E93}" srcOrd="1" destOrd="0" presId="urn:microsoft.com/office/officeart/2005/8/layout/vList3"/>
    <dgm:cxn modelId="{F2A3C0E7-6AEC-4CBE-AD5E-5D70B9636365}" type="presParOf" srcId="{510F902D-8B9A-4BD7-B66E-9EE77FAE54F2}" destId="{F54405C7-EE01-452C-9C47-4CEDB354FAAD}" srcOrd="1" destOrd="0" presId="urn:microsoft.com/office/officeart/2005/8/layout/vList3"/>
    <dgm:cxn modelId="{C3DAE9DF-55AE-4DEF-9D7F-A9B31AF22840}" type="presParOf" srcId="{510F902D-8B9A-4BD7-B66E-9EE77FAE54F2}" destId="{3E351272-C296-4880-A7DC-BBD410380812}" srcOrd="2" destOrd="0" presId="urn:microsoft.com/office/officeart/2005/8/layout/vList3"/>
    <dgm:cxn modelId="{EEF392AA-6618-454A-BDFA-5611CB9B2276}" type="presParOf" srcId="{3E351272-C296-4880-A7DC-BBD410380812}" destId="{4562E439-F18B-4913-AD93-D47493C88713}" srcOrd="0" destOrd="0" presId="urn:microsoft.com/office/officeart/2005/8/layout/vList3"/>
    <dgm:cxn modelId="{E1C00109-62CD-4D59-B035-47545A3DF56D}" type="presParOf" srcId="{3E351272-C296-4880-A7DC-BBD410380812}" destId="{CF827676-5A42-44F0-BBC6-50456C2477D4}" srcOrd="1" destOrd="0" presId="urn:microsoft.com/office/officeart/2005/8/layout/vList3"/>
    <dgm:cxn modelId="{2B9238BE-A0EA-4CF7-9BF7-4F9F6392CED5}" type="presParOf" srcId="{510F902D-8B9A-4BD7-B66E-9EE77FAE54F2}" destId="{62E625E7-A213-48A1-B4FE-2EF2A9FA58BF}" srcOrd="3" destOrd="0" presId="urn:microsoft.com/office/officeart/2005/8/layout/vList3"/>
    <dgm:cxn modelId="{E0329035-A31C-4884-AC9D-CF5493489500}" type="presParOf" srcId="{510F902D-8B9A-4BD7-B66E-9EE77FAE54F2}" destId="{AD5B5CD9-D95D-42F3-975A-957B6E8E710A}" srcOrd="4" destOrd="0" presId="urn:microsoft.com/office/officeart/2005/8/layout/vList3"/>
    <dgm:cxn modelId="{2B65D0D7-5307-4BDA-9E17-EF7035C77572}" type="presParOf" srcId="{AD5B5CD9-D95D-42F3-975A-957B6E8E710A}" destId="{019F0126-0A80-4BB3-B853-4AB79BD091C7}" srcOrd="0" destOrd="0" presId="urn:microsoft.com/office/officeart/2005/8/layout/vList3"/>
    <dgm:cxn modelId="{41242ACA-B4BE-4FE2-99AD-1FE66288AF01}" type="presParOf" srcId="{AD5B5CD9-D95D-42F3-975A-957B6E8E710A}" destId="{3BBFCDB7-07C1-4F78-89CB-3A2666D9CA2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8DF51-677B-4A06-A181-159A02CC10B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2AC2496-33B2-4346-BE27-0399E98A4070}">
      <dgm:prSet phldrT="[Text]"/>
      <dgm:spPr/>
      <dgm:t>
        <a:bodyPr/>
        <a:lstStyle/>
        <a:p>
          <a:r>
            <a:rPr lang="en-GB" dirty="0"/>
            <a:t>Manage your charity’s resources responsibly</a:t>
          </a:r>
        </a:p>
      </dgm:t>
    </dgm:pt>
    <dgm:pt modelId="{C388F03D-4509-4323-BC24-AF7B00ADC2D7}" type="parTrans" cxnId="{AAD3F095-420B-4367-8733-0A4191AE249E}">
      <dgm:prSet/>
      <dgm:spPr/>
      <dgm:t>
        <a:bodyPr/>
        <a:lstStyle/>
        <a:p>
          <a:endParaRPr lang="en-GB"/>
        </a:p>
      </dgm:t>
    </dgm:pt>
    <dgm:pt modelId="{B69672FD-FCEF-4902-BECC-4FA92CC40F10}" type="sibTrans" cxnId="{AAD3F095-420B-4367-8733-0A4191AE249E}">
      <dgm:prSet/>
      <dgm:spPr/>
      <dgm:t>
        <a:bodyPr/>
        <a:lstStyle/>
        <a:p>
          <a:endParaRPr lang="en-GB"/>
        </a:p>
      </dgm:t>
    </dgm:pt>
    <dgm:pt modelId="{5108491A-B9F5-4616-928D-AA565AF5E65A}">
      <dgm:prSet phldrT="[Text]"/>
      <dgm:spPr/>
      <dgm:t>
        <a:bodyPr/>
        <a:lstStyle/>
        <a:p>
          <a:r>
            <a:rPr lang="en-GB" dirty="0"/>
            <a:t>Act with reasonable care &amp; skill</a:t>
          </a:r>
        </a:p>
      </dgm:t>
    </dgm:pt>
    <dgm:pt modelId="{05CDCC18-E0CF-4AEB-883C-085218C398BE}" type="parTrans" cxnId="{964543F5-12A6-45AD-82D0-9EAFF26FCA86}">
      <dgm:prSet/>
      <dgm:spPr/>
      <dgm:t>
        <a:bodyPr/>
        <a:lstStyle/>
        <a:p>
          <a:endParaRPr lang="en-GB"/>
        </a:p>
      </dgm:t>
    </dgm:pt>
    <dgm:pt modelId="{E4C95E6D-2470-4DF8-97E1-F0C582213505}" type="sibTrans" cxnId="{964543F5-12A6-45AD-82D0-9EAFF26FCA86}">
      <dgm:prSet/>
      <dgm:spPr/>
      <dgm:t>
        <a:bodyPr/>
        <a:lstStyle/>
        <a:p>
          <a:endParaRPr lang="en-GB"/>
        </a:p>
      </dgm:t>
    </dgm:pt>
    <dgm:pt modelId="{901E4492-0158-4C14-800C-EECAE8C77F27}">
      <dgm:prSet phldrT="[Text]"/>
      <dgm:spPr/>
      <dgm:t>
        <a:bodyPr/>
        <a:lstStyle/>
        <a:p>
          <a:r>
            <a:rPr lang="en-GB" dirty="0"/>
            <a:t>Ensure your charity is accountable</a:t>
          </a:r>
        </a:p>
      </dgm:t>
    </dgm:pt>
    <dgm:pt modelId="{4114D72E-87ED-437A-92D3-A16E944A18EC}" type="parTrans" cxnId="{C1DC0D32-1C6A-438F-AEF8-451AEFCA42E6}">
      <dgm:prSet/>
      <dgm:spPr/>
      <dgm:t>
        <a:bodyPr/>
        <a:lstStyle/>
        <a:p>
          <a:endParaRPr lang="en-GB"/>
        </a:p>
      </dgm:t>
    </dgm:pt>
    <dgm:pt modelId="{0B83BE5A-F3AA-49D0-8C92-47579C97BDBD}" type="sibTrans" cxnId="{C1DC0D32-1C6A-438F-AEF8-451AEFCA42E6}">
      <dgm:prSet/>
      <dgm:spPr/>
      <dgm:t>
        <a:bodyPr/>
        <a:lstStyle/>
        <a:p>
          <a:endParaRPr lang="en-GB"/>
        </a:p>
      </dgm:t>
    </dgm:pt>
    <dgm:pt modelId="{34E1F114-4D0B-436D-96B7-64C3536418CB}" type="pres">
      <dgm:prSet presAssocID="{4D08DF51-677B-4A06-A181-159A02CC10B5}" presName="linearFlow" presStyleCnt="0">
        <dgm:presLayoutVars>
          <dgm:dir/>
          <dgm:resizeHandles val="exact"/>
        </dgm:presLayoutVars>
      </dgm:prSet>
      <dgm:spPr/>
    </dgm:pt>
    <dgm:pt modelId="{8DC9C170-6C45-4B9F-815F-925121F465A4}" type="pres">
      <dgm:prSet presAssocID="{02AC2496-33B2-4346-BE27-0399E98A4070}" presName="composite" presStyleCnt="0"/>
      <dgm:spPr/>
    </dgm:pt>
    <dgm:pt modelId="{E0091DE8-E7BF-45E6-821D-A5574801CA90}" type="pres">
      <dgm:prSet presAssocID="{02AC2496-33B2-4346-BE27-0399E98A4070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52A4D819-2199-4955-8A8F-99FFD915932B}" type="pres">
      <dgm:prSet presAssocID="{02AC2496-33B2-4346-BE27-0399E98A407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02CF2-B6D6-471E-A95C-FA13AD15769A}" type="pres">
      <dgm:prSet presAssocID="{B69672FD-FCEF-4902-BECC-4FA92CC40F10}" presName="spacing" presStyleCnt="0"/>
      <dgm:spPr/>
    </dgm:pt>
    <dgm:pt modelId="{690FBAE0-FCB0-43BF-8995-4831B419F9AB}" type="pres">
      <dgm:prSet presAssocID="{5108491A-B9F5-4616-928D-AA565AF5E65A}" presName="composite" presStyleCnt="0"/>
      <dgm:spPr/>
    </dgm:pt>
    <dgm:pt modelId="{8141B08F-1A13-43FC-BC58-2EC3CB48D28A}" type="pres">
      <dgm:prSet presAssocID="{5108491A-B9F5-4616-928D-AA565AF5E65A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B5FAACEB-39B6-4CE1-9205-DC6A4F5D0374}" type="pres">
      <dgm:prSet presAssocID="{5108491A-B9F5-4616-928D-AA565AF5E65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FA6C49-6405-4FF5-A890-A15DB69B1E55}" type="pres">
      <dgm:prSet presAssocID="{E4C95E6D-2470-4DF8-97E1-F0C582213505}" presName="spacing" presStyleCnt="0"/>
      <dgm:spPr/>
    </dgm:pt>
    <dgm:pt modelId="{4CF958C4-4E2E-4378-9D53-0520517632EB}" type="pres">
      <dgm:prSet presAssocID="{901E4492-0158-4C14-800C-EECAE8C77F27}" presName="composite" presStyleCnt="0"/>
      <dgm:spPr/>
    </dgm:pt>
    <dgm:pt modelId="{7F75B6B3-5B58-4142-8C39-80B7FA6E5CE3}" type="pres">
      <dgm:prSet presAssocID="{901E4492-0158-4C14-800C-EECAE8C77F27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1551B6E7-35F9-4E84-B15E-5A6A2F83E4C4}" type="pres">
      <dgm:prSet presAssocID="{901E4492-0158-4C14-800C-EECAE8C77F2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CC8C8A0-D947-443A-B23B-F0E846454BE0}" type="presOf" srcId="{5108491A-B9F5-4616-928D-AA565AF5E65A}" destId="{B5FAACEB-39B6-4CE1-9205-DC6A4F5D0374}" srcOrd="0" destOrd="0" presId="urn:microsoft.com/office/officeart/2005/8/layout/vList3"/>
    <dgm:cxn modelId="{C1DC0D32-1C6A-438F-AEF8-451AEFCA42E6}" srcId="{4D08DF51-677B-4A06-A181-159A02CC10B5}" destId="{901E4492-0158-4C14-800C-EECAE8C77F27}" srcOrd="2" destOrd="0" parTransId="{4114D72E-87ED-437A-92D3-A16E944A18EC}" sibTransId="{0B83BE5A-F3AA-49D0-8C92-47579C97BDBD}"/>
    <dgm:cxn modelId="{8E6C7CE5-2DED-4780-BD20-952B266EFE0D}" type="presOf" srcId="{901E4492-0158-4C14-800C-EECAE8C77F27}" destId="{1551B6E7-35F9-4E84-B15E-5A6A2F83E4C4}" srcOrd="0" destOrd="0" presId="urn:microsoft.com/office/officeart/2005/8/layout/vList3"/>
    <dgm:cxn modelId="{21391990-EE88-48B8-8515-4FE9E19A9C17}" type="presOf" srcId="{02AC2496-33B2-4346-BE27-0399E98A4070}" destId="{52A4D819-2199-4955-8A8F-99FFD915932B}" srcOrd="0" destOrd="0" presId="urn:microsoft.com/office/officeart/2005/8/layout/vList3"/>
    <dgm:cxn modelId="{964543F5-12A6-45AD-82D0-9EAFF26FCA86}" srcId="{4D08DF51-677B-4A06-A181-159A02CC10B5}" destId="{5108491A-B9F5-4616-928D-AA565AF5E65A}" srcOrd="1" destOrd="0" parTransId="{05CDCC18-E0CF-4AEB-883C-085218C398BE}" sibTransId="{E4C95E6D-2470-4DF8-97E1-F0C582213505}"/>
    <dgm:cxn modelId="{728DAC0A-77E5-43E0-9493-91ED827A72A8}" type="presOf" srcId="{4D08DF51-677B-4A06-A181-159A02CC10B5}" destId="{34E1F114-4D0B-436D-96B7-64C3536418CB}" srcOrd="0" destOrd="0" presId="urn:microsoft.com/office/officeart/2005/8/layout/vList3"/>
    <dgm:cxn modelId="{AAD3F095-420B-4367-8733-0A4191AE249E}" srcId="{4D08DF51-677B-4A06-A181-159A02CC10B5}" destId="{02AC2496-33B2-4346-BE27-0399E98A4070}" srcOrd="0" destOrd="0" parTransId="{C388F03D-4509-4323-BC24-AF7B00ADC2D7}" sibTransId="{B69672FD-FCEF-4902-BECC-4FA92CC40F10}"/>
    <dgm:cxn modelId="{5B76D086-2E14-42AB-9991-C210B4B0490B}" type="presParOf" srcId="{34E1F114-4D0B-436D-96B7-64C3536418CB}" destId="{8DC9C170-6C45-4B9F-815F-925121F465A4}" srcOrd="0" destOrd="0" presId="urn:microsoft.com/office/officeart/2005/8/layout/vList3"/>
    <dgm:cxn modelId="{84D45FDA-E3AA-47F9-B7DA-9B3B99D4CC71}" type="presParOf" srcId="{8DC9C170-6C45-4B9F-815F-925121F465A4}" destId="{E0091DE8-E7BF-45E6-821D-A5574801CA90}" srcOrd="0" destOrd="0" presId="urn:microsoft.com/office/officeart/2005/8/layout/vList3"/>
    <dgm:cxn modelId="{959C8FCB-4287-4063-9153-F5F5FC56DD6C}" type="presParOf" srcId="{8DC9C170-6C45-4B9F-815F-925121F465A4}" destId="{52A4D819-2199-4955-8A8F-99FFD915932B}" srcOrd="1" destOrd="0" presId="urn:microsoft.com/office/officeart/2005/8/layout/vList3"/>
    <dgm:cxn modelId="{421DA1B6-9A26-41A2-A8CB-FEB7D3CB01ED}" type="presParOf" srcId="{34E1F114-4D0B-436D-96B7-64C3536418CB}" destId="{EA102CF2-B6D6-471E-A95C-FA13AD15769A}" srcOrd="1" destOrd="0" presId="urn:microsoft.com/office/officeart/2005/8/layout/vList3"/>
    <dgm:cxn modelId="{33E6A208-075F-42E1-8CBA-C67C24D7C675}" type="presParOf" srcId="{34E1F114-4D0B-436D-96B7-64C3536418CB}" destId="{690FBAE0-FCB0-43BF-8995-4831B419F9AB}" srcOrd="2" destOrd="0" presId="urn:microsoft.com/office/officeart/2005/8/layout/vList3"/>
    <dgm:cxn modelId="{0E8450BA-D4B1-4DD2-A4F2-2775413F0002}" type="presParOf" srcId="{690FBAE0-FCB0-43BF-8995-4831B419F9AB}" destId="{8141B08F-1A13-43FC-BC58-2EC3CB48D28A}" srcOrd="0" destOrd="0" presId="urn:microsoft.com/office/officeart/2005/8/layout/vList3"/>
    <dgm:cxn modelId="{39961F47-47F1-49A5-A5CD-77383C710AB0}" type="presParOf" srcId="{690FBAE0-FCB0-43BF-8995-4831B419F9AB}" destId="{B5FAACEB-39B6-4CE1-9205-DC6A4F5D0374}" srcOrd="1" destOrd="0" presId="urn:microsoft.com/office/officeart/2005/8/layout/vList3"/>
    <dgm:cxn modelId="{262422E8-61B3-4001-9A96-C13D6354595A}" type="presParOf" srcId="{34E1F114-4D0B-436D-96B7-64C3536418CB}" destId="{0FFA6C49-6405-4FF5-A890-A15DB69B1E55}" srcOrd="3" destOrd="0" presId="urn:microsoft.com/office/officeart/2005/8/layout/vList3"/>
    <dgm:cxn modelId="{E54E1267-4B7F-4471-9967-7397CA0F42AD}" type="presParOf" srcId="{34E1F114-4D0B-436D-96B7-64C3536418CB}" destId="{4CF958C4-4E2E-4378-9D53-0520517632EB}" srcOrd="4" destOrd="0" presId="urn:microsoft.com/office/officeart/2005/8/layout/vList3"/>
    <dgm:cxn modelId="{431A9D72-F562-4C87-A049-A9D3A8490A55}" type="presParOf" srcId="{4CF958C4-4E2E-4378-9D53-0520517632EB}" destId="{7F75B6B3-5B58-4142-8C39-80B7FA6E5CE3}" srcOrd="0" destOrd="0" presId="urn:microsoft.com/office/officeart/2005/8/layout/vList3"/>
    <dgm:cxn modelId="{5E19CCCA-F977-4E64-8C82-58F55D3B7565}" type="presParOf" srcId="{4CF958C4-4E2E-4378-9D53-0520517632EB}" destId="{1551B6E7-35F9-4E84-B15E-5A6A2F83E4C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387C44-E64C-463B-B7FF-F5762C0BF81A}" type="doc">
      <dgm:prSet loTypeId="urn:microsoft.com/office/officeart/2018/2/layout/IconLabelList" loCatId="icon" qsTypeId="urn:microsoft.com/office/officeart/2005/8/quickstyle/simple4" qsCatId="simple" csTypeId="urn:microsoft.com/office/officeart/2018/5/colors/Iconchunking_neutralbg_colorful1" csCatId="colorful" phldr="1"/>
      <dgm:spPr/>
    </dgm:pt>
    <dgm:pt modelId="{20558D93-D16B-4346-A5D5-19C3834CC11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Commitment</a:t>
          </a:r>
        </a:p>
      </dgm:t>
    </dgm:pt>
    <dgm:pt modelId="{3F504933-CC6F-4705-876F-C0A6C12FBDAB}" type="parTrans" cxnId="{3110FB09-9B3D-4667-A972-976FF5ADD2C5}">
      <dgm:prSet/>
      <dgm:spPr/>
      <dgm:t>
        <a:bodyPr/>
        <a:lstStyle/>
        <a:p>
          <a:endParaRPr lang="en-GB"/>
        </a:p>
      </dgm:t>
    </dgm:pt>
    <dgm:pt modelId="{EFA998AC-B501-4FFD-A775-0C3E9B50E8C9}" type="sibTrans" cxnId="{3110FB09-9B3D-4667-A972-976FF5ADD2C5}">
      <dgm:prSet/>
      <dgm:spPr/>
      <dgm:t>
        <a:bodyPr/>
        <a:lstStyle/>
        <a:p>
          <a:endParaRPr lang="en-GB"/>
        </a:p>
      </dgm:t>
    </dgm:pt>
    <dgm:pt modelId="{221D0A19-473A-499D-90A5-C30AE8FE4A3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Time</a:t>
          </a:r>
        </a:p>
      </dgm:t>
    </dgm:pt>
    <dgm:pt modelId="{53A654D3-D044-4802-B18B-6EF7B2E66105}" type="parTrans" cxnId="{C3FC9DC2-7F67-4A85-8997-DE59250B8D28}">
      <dgm:prSet/>
      <dgm:spPr/>
      <dgm:t>
        <a:bodyPr/>
        <a:lstStyle/>
        <a:p>
          <a:endParaRPr lang="en-GB"/>
        </a:p>
      </dgm:t>
    </dgm:pt>
    <dgm:pt modelId="{E8797B8E-BFEA-42C1-ABB4-E46B7CDA8097}" type="sibTrans" cxnId="{C3FC9DC2-7F67-4A85-8997-DE59250B8D28}">
      <dgm:prSet/>
      <dgm:spPr/>
      <dgm:t>
        <a:bodyPr/>
        <a:lstStyle/>
        <a:p>
          <a:endParaRPr lang="en-GB"/>
        </a:p>
      </dgm:t>
    </dgm:pt>
    <dgm:pt modelId="{0FAF3FF3-ACBD-4EB9-9C4A-0C6CF94F32B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Skills</a:t>
          </a:r>
        </a:p>
      </dgm:t>
    </dgm:pt>
    <dgm:pt modelId="{2F63A787-D3D3-439B-B290-C7DB2AF07CD4}" type="parTrans" cxnId="{310046E2-B1E3-41C2-94DD-0C176A1532FD}">
      <dgm:prSet/>
      <dgm:spPr/>
      <dgm:t>
        <a:bodyPr/>
        <a:lstStyle/>
        <a:p>
          <a:endParaRPr lang="en-GB"/>
        </a:p>
      </dgm:t>
    </dgm:pt>
    <dgm:pt modelId="{C2ED88B7-7663-4B21-BDEC-BBB82EECAABC}" type="sibTrans" cxnId="{310046E2-B1E3-41C2-94DD-0C176A1532FD}">
      <dgm:prSet/>
      <dgm:spPr/>
      <dgm:t>
        <a:bodyPr/>
        <a:lstStyle/>
        <a:p>
          <a:endParaRPr lang="en-GB"/>
        </a:p>
      </dgm:t>
    </dgm:pt>
    <dgm:pt modelId="{9D86645D-1B9A-4A6D-9B4C-3B8A3867B993}" type="pres">
      <dgm:prSet presAssocID="{96387C44-E64C-463B-B7FF-F5762C0BF81A}" presName="root" presStyleCnt="0">
        <dgm:presLayoutVars>
          <dgm:dir/>
          <dgm:resizeHandles val="exact"/>
        </dgm:presLayoutVars>
      </dgm:prSet>
      <dgm:spPr/>
    </dgm:pt>
    <dgm:pt modelId="{22FDF7C6-ED54-4003-9D26-FF822C053852}" type="pres">
      <dgm:prSet presAssocID="{20558D93-D16B-4346-A5D5-19C3834CC112}" presName="compNode" presStyleCnt="0"/>
      <dgm:spPr/>
    </dgm:pt>
    <dgm:pt modelId="{BB46DDA5-A070-4F10-983C-03C44B6C348F}" type="pres">
      <dgm:prSet presAssocID="{20558D93-D16B-4346-A5D5-19C3834CC11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EF7EF00-4FF8-4D8C-BDC0-4FD2A3840930}" type="pres">
      <dgm:prSet presAssocID="{20558D93-D16B-4346-A5D5-19C3834CC112}" presName="spaceRect" presStyleCnt="0"/>
      <dgm:spPr/>
    </dgm:pt>
    <dgm:pt modelId="{8698F341-3F14-4209-814A-D1C5C9987DF2}" type="pres">
      <dgm:prSet presAssocID="{20558D93-D16B-4346-A5D5-19C3834CC112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911AC5CE-E960-4F5B-B0C3-09CB6CAF5784}" type="pres">
      <dgm:prSet presAssocID="{EFA998AC-B501-4FFD-A775-0C3E9B50E8C9}" presName="sibTrans" presStyleCnt="0"/>
      <dgm:spPr/>
    </dgm:pt>
    <dgm:pt modelId="{598AE560-44B3-46B5-9D50-C7932C21F0DA}" type="pres">
      <dgm:prSet presAssocID="{221D0A19-473A-499D-90A5-C30AE8FE4A31}" presName="compNode" presStyleCnt="0"/>
      <dgm:spPr/>
    </dgm:pt>
    <dgm:pt modelId="{6514F8F4-E04B-411E-B80F-9DC09A2E6EDD}" type="pres">
      <dgm:prSet presAssocID="{221D0A19-473A-499D-90A5-C30AE8FE4A3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208335C-5A63-4390-94D4-B872EC051B18}" type="pres">
      <dgm:prSet presAssocID="{221D0A19-473A-499D-90A5-C30AE8FE4A31}" presName="spaceRect" presStyleCnt="0"/>
      <dgm:spPr/>
    </dgm:pt>
    <dgm:pt modelId="{E4E5105F-E8CB-43A0-B03C-4E699B900959}" type="pres">
      <dgm:prSet presAssocID="{221D0A19-473A-499D-90A5-C30AE8FE4A31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C85E5E3B-20A5-4439-AA46-D39AF831BC8F}" type="pres">
      <dgm:prSet presAssocID="{E8797B8E-BFEA-42C1-ABB4-E46B7CDA8097}" presName="sibTrans" presStyleCnt="0"/>
      <dgm:spPr/>
    </dgm:pt>
    <dgm:pt modelId="{68BA6B5B-D788-4401-B26E-56B16D962361}" type="pres">
      <dgm:prSet presAssocID="{0FAF3FF3-ACBD-4EB9-9C4A-0C6CF94F32B4}" presName="compNode" presStyleCnt="0"/>
      <dgm:spPr/>
    </dgm:pt>
    <dgm:pt modelId="{71688CE1-21C5-45F7-83D4-67C4865194B4}" type="pres">
      <dgm:prSet presAssocID="{0FAF3FF3-ACBD-4EB9-9C4A-0C6CF94F32B4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8842FAC-CE44-413B-A7B7-E6B980CAA036}" type="pres">
      <dgm:prSet presAssocID="{0FAF3FF3-ACBD-4EB9-9C4A-0C6CF94F32B4}" presName="spaceRect" presStyleCnt="0"/>
      <dgm:spPr/>
    </dgm:pt>
    <dgm:pt modelId="{FB5E9138-FD30-43BF-9C0C-4BFE9FE5A421}" type="pres">
      <dgm:prSet presAssocID="{0FAF3FF3-ACBD-4EB9-9C4A-0C6CF94F32B4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400D418-5709-4D64-B554-F98B07F3C249}" type="presOf" srcId="{20558D93-D16B-4346-A5D5-19C3834CC112}" destId="{8698F341-3F14-4209-814A-D1C5C9987DF2}" srcOrd="0" destOrd="0" presId="urn:microsoft.com/office/officeart/2018/2/layout/IconLabelList"/>
    <dgm:cxn modelId="{6F265AC7-6E05-4EF0-8F21-BB229BFE07DD}" type="presOf" srcId="{0FAF3FF3-ACBD-4EB9-9C4A-0C6CF94F32B4}" destId="{FB5E9138-FD30-43BF-9C0C-4BFE9FE5A421}" srcOrd="0" destOrd="0" presId="urn:microsoft.com/office/officeart/2018/2/layout/IconLabelList"/>
    <dgm:cxn modelId="{C3FC9DC2-7F67-4A85-8997-DE59250B8D28}" srcId="{96387C44-E64C-463B-B7FF-F5762C0BF81A}" destId="{221D0A19-473A-499D-90A5-C30AE8FE4A31}" srcOrd="1" destOrd="0" parTransId="{53A654D3-D044-4802-B18B-6EF7B2E66105}" sibTransId="{E8797B8E-BFEA-42C1-ABB4-E46B7CDA8097}"/>
    <dgm:cxn modelId="{8E8539BE-FC45-4DC1-97FC-AA36EA2C76C7}" type="presOf" srcId="{96387C44-E64C-463B-B7FF-F5762C0BF81A}" destId="{9D86645D-1B9A-4A6D-9B4C-3B8A3867B993}" srcOrd="0" destOrd="0" presId="urn:microsoft.com/office/officeart/2018/2/layout/IconLabelList"/>
    <dgm:cxn modelId="{310046E2-B1E3-41C2-94DD-0C176A1532FD}" srcId="{96387C44-E64C-463B-B7FF-F5762C0BF81A}" destId="{0FAF3FF3-ACBD-4EB9-9C4A-0C6CF94F32B4}" srcOrd="2" destOrd="0" parTransId="{2F63A787-D3D3-439B-B290-C7DB2AF07CD4}" sibTransId="{C2ED88B7-7663-4B21-BDEC-BBB82EECAABC}"/>
    <dgm:cxn modelId="{3110FB09-9B3D-4667-A972-976FF5ADD2C5}" srcId="{96387C44-E64C-463B-B7FF-F5762C0BF81A}" destId="{20558D93-D16B-4346-A5D5-19C3834CC112}" srcOrd="0" destOrd="0" parTransId="{3F504933-CC6F-4705-876F-C0A6C12FBDAB}" sibTransId="{EFA998AC-B501-4FFD-A775-0C3E9B50E8C9}"/>
    <dgm:cxn modelId="{CCFB46A4-C2D4-4BB9-97A6-43B79CFD1865}" type="presOf" srcId="{221D0A19-473A-499D-90A5-C30AE8FE4A31}" destId="{E4E5105F-E8CB-43A0-B03C-4E699B900959}" srcOrd="0" destOrd="0" presId="urn:microsoft.com/office/officeart/2018/2/layout/IconLabelList"/>
    <dgm:cxn modelId="{B5B8C4B2-EB57-4946-B438-A5A716D70953}" type="presParOf" srcId="{9D86645D-1B9A-4A6D-9B4C-3B8A3867B993}" destId="{22FDF7C6-ED54-4003-9D26-FF822C053852}" srcOrd="0" destOrd="0" presId="urn:microsoft.com/office/officeart/2018/2/layout/IconLabelList"/>
    <dgm:cxn modelId="{5EC2E61A-7398-4A64-A7B7-655A3E3D12A7}" type="presParOf" srcId="{22FDF7C6-ED54-4003-9D26-FF822C053852}" destId="{BB46DDA5-A070-4F10-983C-03C44B6C348F}" srcOrd="0" destOrd="0" presId="urn:microsoft.com/office/officeart/2018/2/layout/IconLabelList"/>
    <dgm:cxn modelId="{169F63BD-CF63-4C51-85B9-7546859D2F01}" type="presParOf" srcId="{22FDF7C6-ED54-4003-9D26-FF822C053852}" destId="{8EF7EF00-4FF8-4D8C-BDC0-4FD2A3840930}" srcOrd="1" destOrd="0" presId="urn:microsoft.com/office/officeart/2018/2/layout/IconLabelList"/>
    <dgm:cxn modelId="{D1F26D33-670C-42DA-8476-484F084EDEB0}" type="presParOf" srcId="{22FDF7C6-ED54-4003-9D26-FF822C053852}" destId="{8698F341-3F14-4209-814A-D1C5C9987DF2}" srcOrd="2" destOrd="0" presId="urn:microsoft.com/office/officeart/2018/2/layout/IconLabelList"/>
    <dgm:cxn modelId="{AA8B4BB4-CEC6-48EE-BFDE-2F53AC970EE3}" type="presParOf" srcId="{9D86645D-1B9A-4A6D-9B4C-3B8A3867B993}" destId="{911AC5CE-E960-4F5B-B0C3-09CB6CAF5784}" srcOrd="1" destOrd="0" presId="urn:microsoft.com/office/officeart/2018/2/layout/IconLabelList"/>
    <dgm:cxn modelId="{E6371E7A-EBF2-4464-8A97-E555F41E5F24}" type="presParOf" srcId="{9D86645D-1B9A-4A6D-9B4C-3B8A3867B993}" destId="{598AE560-44B3-46B5-9D50-C7932C21F0DA}" srcOrd="2" destOrd="0" presId="urn:microsoft.com/office/officeart/2018/2/layout/IconLabelList"/>
    <dgm:cxn modelId="{7957903E-933E-4C8A-8861-128859EDF1C2}" type="presParOf" srcId="{598AE560-44B3-46B5-9D50-C7932C21F0DA}" destId="{6514F8F4-E04B-411E-B80F-9DC09A2E6EDD}" srcOrd="0" destOrd="0" presId="urn:microsoft.com/office/officeart/2018/2/layout/IconLabelList"/>
    <dgm:cxn modelId="{6E8A63CA-0FD0-44CA-B629-7912F86EB285}" type="presParOf" srcId="{598AE560-44B3-46B5-9D50-C7932C21F0DA}" destId="{B208335C-5A63-4390-94D4-B872EC051B18}" srcOrd="1" destOrd="0" presId="urn:microsoft.com/office/officeart/2018/2/layout/IconLabelList"/>
    <dgm:cxn modelId="{2261A402-33ED-4357-9A58-00E526DD7BDB}" type="presParOf" srcId="{598AE560-44B3-46B5-9D50-C7932C21F0DA}" destId="{E4E5105F-E8CB-43A0-B03C-4E699B900959}" srcOrd="2" destOrd="0" presId="urn:microsoft.com/office/officeart/2018/2/layout/IconLabelList"/>
    <dgm:cxn modelId="{D5C9DF38-0A6E-4F93-BA6D-81A221F4EDD0}" type="presParOf" srcId="{9D86645D-1B9A-4A6D-9B4C-3B8A3867B993}" destId="{C85E5E3B-20A5-4439-AA46-D39AF831BC8F}" srcOrd="3" destOrd="0" presId="urn:microsoft.com/office/officeart/2018/2/layout/IconLabelList"/>
    <dgm:cxn modelId="{7E23386C-BA0B-4013-9DCA-A0103FFD75DB}" type="presParOf" srcId="{9D86645D-1B9A-4A6D-9B4C-3B8A3867B993}" destId="{68BA6B5B-D788-4401-B26E-56B16D962361}" srcOrd="4" destOrd="0" presId="urn:microsoft.com/office/officeart/2018/2/layout/IconLabelList"/>
    <dgm:cxn modelId="{10F7D32A-1FBD-4E5A-BB88-62606093290B}" type="presParOf" srcId="{68BA6B5B-D788-4401-B26E-56B16D962361}" destId="{71688CE1-21C5-45F7-83D4-67C4865194B4}" srcOrd="0" destOrd="0" presId="urn:microsoft.com/office/officeart/2018/2/layout/IconLabelList"/>
    <dgm:cxn modelId="{9B2A589F-14A7-47AE-BA80-837437741743}" type="presParOf" srcId="{68BA6B5B-D788-4401-B26E-56B16D962361}" destId="{78842FAC-CE44-413B-A7B7-E6B980CAA036}" srcOrd="1" destOrd="0" presId="urn:microsoft.com/office/officeart/2018/2/layout/IconLabelList"/>
    <dgm:cxn modelId="{EC50BCA5-069D-41E7-915E-7C5EA003C596}" type="presParOf" srcId="{68BA6B5B-D788-4401-B26E-56B16D962361}" destId="{FB5E9138-FD30-43BF-9C0C-4BFE9FE5A42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DE02EA-AFAC-45A9-B5B1-361F91214A62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1C80CF-1136-4B39-AA8C-850CA377583A}">
      <dgm:prSet phldrT="[Text]"/>
      <dgm:spPr/>
      <dgm:t>
        <a:bodyPr/>
        <a:lstStyle/>
        <a:p>
          <a:r>
            <a:rPr lang="en-GB" dirty="0"/>
            <a:t>Develop new skills</a:t>
          </a:r>
        </a:p>
      </dgm:t>
    </dgm:pt>
    <dgm:pt modelId="{051FA2A3-2FB0-4DA5-91B6-1AC644B0B1BF}" type="parTrans" cxnId="{B1C4F1E3-1BCE-46FC-AD69-C06E5AC12CDA}">
      <dgm:prSet/>
      <dgm:spPr/>
      <dgm:t>
        <a:bodyPr/>
        <a:lstStyle/>
        <a:p>
          <a:endParaRPr lang="en-GB"/>
        </a:p>
      </dgm:t>
    </dgm:pt>
    <dgm:pt modelId="{4EDB8287-EAB5-44ED-AFA4-83AC5DEC66C9}" type="sibTrans" cxnId="{B1C4F1E3-1BCE-46FC-AD69-C06E5AC12CDA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E14DDD5-0DA8-4C32-A2C2-EAF175561AD3}">
      <dgm:prSet phldrT="[Text]"/>
      <dgm:spPr/>
      <dgm:t>
        <a:bodyPr/>
        <a:lstStyle/>
        <a:p>
          <a:r>
            <a:rPr lang="en-GB" dirty="0"/>
            <a:t>Connect with your community</a:t>
          </a:r>
        </a:p>
      </dgm:t>
    </dgm:pt>
    <dgm:pt modelId="{AF8C6B6B-9566-4F6D-8047-CBEF29732FD7}" type="parTrans" cxnId="{346642C2-02B7-42D2-BE66-BA31302352B8}">
      <dgm:prSet/>
      <dgm:spPr/>
      <dgm:t>
        <a:bodyPr/>
        <a:lstStyle/>
        <a:p>
          <a:endParaRPr lang="en-GB"/>
        </a:p>
      </dgm:t>
    </dgm:pt>
    <dgm:pt modelId="{E093AAE7-A7E3-41E6-9B4F-88E0570D3F0E}" type="sibTrans" cxnId="{346642C2-02B7-42D2-BE66-BA31302352B8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DF7F2F1E-83A7-405C-AD8B-D3352631D8F0}">
      <dgm:prSet phldrT="[Text]"/>
      <dgm:spPr/>
      <dgm:t>
        <a:bodyPr/>
        <a:lstStyle/>
        <a:p>
          <a:r>
            <a:rPr lang="en-GB" dirty="0"/>
            <a:t>Support a cause</a:t>
          </a:r>
        </a:p>
      </dgm:t>
    </dgm:pt>
    <dgm:pt modelId="{F08940D9-A488-4CE8-9002-2BAF69F8A666}" type="parTrans" cxnId="{C4BE3F1C-9A00-45BA-88D5-9CE18FE31673}">
      <dgm:prSet/>
      <dgm:spPr/>
      <dgm:t>
        <a:bodyPr/>
        <a:lstStyle/>
        <a:p>
          <a:endParaRPr lang="en-GB"/>
        </a:p>
      </dgm:t>
    </dgm:pt>
    <dgm:pt modelId="{7B35BB75-2251-46B5-AB6B-6CED6FD831AA}" type="sibTrans" cxnId="{C4BE3F1C-9A00-45BA-88D5-9CE18FE31673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135E2734-B292-4AE2-BCB7-0A020EE71C69}" type="pres">
      <dgm:prSet presAssocID="{B6DE02EA-AFAC-45A9-B5B1-361F91214A62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GB"/>
        </a:p>
      </dgm:t>
    </dgm:pt>
    <dgm:pt modelId="{75F036E0-73A4-42B4-87A7-A469084CFC9F}" type="pres">
      <dgm:prSet presAssocID="{551C80CF-1136-4B39-AA8C-850CA377583A}" presName="text1" presStyleCnt="0"/>
      <dgm:spPr/>
    </dgm:pt>
    <dgm:pt modelId="{CD2A4FAA-5206-451E-905D-13F97FE593BA}" type="pres">
      <dgm:prSet presAssocID="{551C80CF-1136-4B39-AA8C-850CA377583A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D6B770-F434-4E5F-AD72-D0EBA654BD78}" type="pres">
      <dgm:prSet presAssocID="{551C80CF-1136-4B39-AA8C-850CA377583A}" presName="textaccent1" presStyleCnt="0"/>
      <dgm:spPr/>
    </dgm:pt>
    <dgm:pt modelId="{FE545A5D-9524-44C4-A22B-2FD43C82ECC2}" type="pres">
      <dgm:prSet presAssocID="{551C80CF-1136-4B39-AA8C-850CA377583A}" presName="accentRepeatNode" presStyleLbl="solidAlignAcc1" presStyleIdx="0" presStyleCnt="6"/>
      <dgm:spPr/>
    </dgm:pt>
    <dgm:pt modelId="{F793B132-4C9F-40FF-9AB1-7037EF9A0E94}" type="pres">
      <dgm:prSet presAssocID="{4EDB8287-EAB5-44ED-AFA4-83AC5DEC66C9}" presName="image1" presStyleCnt="0"/>
      <dgm:spPr/>
    </dgm:pt>
    <dgm:pt modelId="{502A7B98-9125-425A-A6B4-4C40AF8136AB}" type="pres">
      <dgm:prSet presAssocID="{4EDB8287-EAB5-44ED-AFA4-83AC5DEC66C9}" presName="imageRepeatNode" presStyleLbl="alignAcc1" presStyleIdx="0" presStyleCnt="3"/>
      <dgm:spPr/>
      <dgm:t>
        <a:bodyPr/>
        <a:lstStyle/>
        <a:p>
          <a:endParaRPr lang="en-GB"/>
        </a:p>
      </dgm:t>
    </dgm:pt>
    <dgm:pt modelId="{41394CF5-0FEB-4F32-8683-1A21EF070B19}" type="pres">
      <dgm:prSet presAssocID="{4EDB8287-EAB5-44ED-AFA4-83AC5DEC66C9}" presName="imageaccent1" presStyleCnt="0"/>
      <dgm:spPr/>
    </dgm:pt>
    <dgm:pt modelId="{02C3EBC7-E00C-4A07-B40D-3014172D3FA3}" type="pres">
      <dgm:prSet presAssocID="{4EDB8287-EAB5-44ED-AFA4-83AC5DEC66C9}" presName="accentRepeatNode" presStyleLbl="solidAlignAcc1" presStyleIdx="1" presStyleCnt="6"/>
      <dgm:spPr/>
    </dgm:pt>
    <dgm:pt modelId="{6110DD2A-4DCA-49C9-9B23-ED2B03D77ECC}" type="pres">
      <dgm:prSet presAssocID="{DE14DDD5-0DA8-4C32-A2C2-EAF175561AD3}" presName="text2" presStyleCnt="0"/>
      <dgm:spPr/>
    </dgm:pt>
    <dgm:pt modelId="{4032286B-28C3-4AD4-8BC6-2AC4817E8F12}" type="pres">
      <dgm:prSet presAssocID="{DE14DDD5-0DA8-4C32-A2C2-EAF175561AD3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B98DB0-BED3-41A5-BB59-B53037023CD9}" type="pres">
      <dgm:prSet presAssocID="{DE14DDD5-0DA8-4C32-A2C2-EAF175561AD3}" presName="textaccent2" presStyleCnt="0"/>
      <dgm:spPr/>
    </dgm:pt>
    <dgm:pt modelId="{95AB45CA-779C-4532-BA68-2762923D9155}" type="pres">
      <dgm:prSet presAssocID="{DE14DDD5-0DA8-4C32-A2C2-EAF175561AD3}" presName="accentRepeatNode" presStyleLbl="solidAlignAcc1" presStyleIdx="2" presStyleCnt="6"/>
      <dgm:spPr/>
    </dgm:pt>
    <dgm:pt modelId="{220F65CA-F9E4-44DA-90F1-021F5578FCEF}" type="pres">
      <dgm:prSet presAssocID="{E093AAE7-A7E3-41E6-9B4F-88E0570D3F0E}" presName="image2" presStyleCnt="0"/>
      <dgm:spPr/>
    </dgm:pt>
    <dgm:pt modelId="{1C9DECD3-5844-4A1F-8BC1-5665BFCC51EB}" type="pres">
      <dgm:prSet presAssocID="{E093AAE7-A7E3-41E6-9B4F-88E0570D3F0E}" presName="imageRepeatNode" presStyleLbl="alignAcc1" presStyleIdx="1" presStyleCnt="3"/>
      <dgm:spPr/>
      <dgm:t>
        <a:bodyPr/>
        <a:lstStyle/>
        <a:p>
          <a:endParaRPr lang="en-GB"/>
        </a:p>
      </dgm:t>
    </dgm:pt>
    <dgm:pt modelId="{46232E58-9F9D-400F-AB0A-10C6D6B79BBB}" type="pres">
      <dgm:prSet presAssocID="{E093AAE7-A7E3-41E6-9B4F-88E0570D3F0E}" presName="imageaccent2" presStyleCnt="0"/>
      <dgm:spPr/>
    </dgm:pt>
    <dgm:pt modelId="{464A192D-BD23-4428-927E-091D417E0DED}" type="pres">
      <dgm:prSet presAssocID="{E093AAE7-A7E3-41E6-9B4F-88E0570D3F0E}" presName="accentRepeatNode" presStyleLbl="solidAlignAcc1" presStyleIdx="3" presStyleCnt="6"/>
      <dgm:spPr/>
    </dgm:pt>
    <dgm:pt modelId="{E56D0466-3F0E-46F7-9B22-F97CC7C669C2}" type="pres">
      <dgm:prSet presAssocID="{DF7F2F1E-83A7-405C-AD8B-D3352631D8F0}" presName="text3" presStyleCnt="0"/>
      <dgm:spPr/>
    </dgm:pt>
    <dgm:pt modelId="{4E366EC3-1403-46A9-95B9-89C35375F062}" type="pres">
      <dgm:prSet presAssocID="{DF7F2F1E-83A7-405C-AD8B-D3352631D8F0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0893EF-4FBA-4144-B1DC-008AEA630F47}" type="pres">
      <dgm:prSet presAssocID="{DF7F2F1E-83A7-405C-AD8B-D3352631D8F0}" presName="textaccent3" presStyleCnt="0"/>
      <dgm:spPr/>
    </dgm:pt>
    <dgm:pt modelId="{D4D0F3DC-4383-4451-9AE3-134EE939C576}" type="pres">
      <dgm:prSet presAssocID="{DF7F2F1E-83A7-405C-AD8B-D3352631D8F0}" presName="accentRepeatNode" presStyleLbl="solidAlignAcc1" presStyleIdx="4" presStyleCnt="6"/>
      <dgm:spPr/>
    </dgm:pt>
    <dgm:pt modelId="{A9A1B3F7-EE53-4290-8587-E8D6F4C99797}" type="pres">
      <dgm:prSet presAssocID="{7B35BB75-2251-46B5-AB6B-6CED6FD831AA}" presName="image3" presStyleCnt="0"/>
      <dgm:spPr/>
    </dgm:pt>
    <dgm:pt modelId="{6E3428F7-CCC5-4329-974E-A6BBA0E07F86}" type="pres">
      <dgm:prSet presAssocID="{7B35BB75-2251-46B5-AB6B-6CED6FD831AA}" presName="imageRepeatNode" presStyleLbl="alignAcc1" presStyleIdx="2" presStyleCnt="3"/>
      <dgm:spPr/>
      <dgm:t>
        <a:bodyPr/>
        <a:lstStyle/>
        <a:p>
          <a:endParaRPr lang="en-GB"/>
        </a:p>
      </dgm:t>
    </dgm:pt>
    <dgm:pt modelId="{9EBAD91D-9DEC-4014-9F00-034D57C669E8}" type="pres">
      <dgm:prSet presAssocID="{7B35BB75-2251-46B5-AB6B-6CED6FD831AA}" presName="imageaccent3" presStyleCnt="0"/>
      <dgm:spPr/>
    </dgm:pt>
    <dgm:pt modelId="{5EFB30BC-85C9-4C4D-857F-326519B074B5}" type="pres">
      <dgm:prSet presAssocID="{7B35BB75-2251-46B5-AB6B-6CED6FD831AA}" presName="accentRepeatNode" presStyleLbl="solidAlignAcc1" presStyleIdx="5" presStyleCnt="6"/>
      <dgm:spPr/>
    </dgm:pt>
  </dgm:ptLst>
  <dgm:cxnLst>
    <dgm:cxn modelId="{346642C2-02B7-42D2-BE66-BA31302352B8}" srcId="{B6DE02EA-AFAC-45A9-B5B1-361F91214A62}" destId="{DE14DDD5-0DA8-4C32-A2C2-EAF175561AD3}" srcOrd="1" destOrd="0" parTransId="{AF8C6B6B-9566-4F6D-8047-CBEF29732FD7}" sibTransId="{E093AAE7-A7E3-41E6-9B4F-88E0570D3F0E}"/>
    <dgm:cxn modelId="{22AF5F4F-801B-40CE-9635-6DB8E01CFD15}" type="presOf" srcId="{4EDB8287-EAB5-44ED-AFA4-83AC5DEC66C9}" destId="{502A7B98-9125-425A-A6B4-4C40AF8136AB}" srcOrd="0" destOrd="0" presId="urn:microsoft.com/office/officeart/2008/layout/HexagonCluster"/>
    <dgm:cxn modelId="{B1C4F1E3-1BCE-46FC-AD69-C06E5AC12CDA}" srcId="{B6DE02EA-AFAC-45A9-B5B1-361F91214A62}" destId="{551C80CF-1136-4B39-AA8C-850CA377583A}" srcOrd="0" destOrd="0" parTransId="{051FA2A3-2FB0-4DA5-91B6-1AC644B0B1BF}" sibTransId="{4EDB8287-EAB5-44ED-AFA4-83AC5DEC66C9}"/>
    <dgm:cxn modelId="{C8076114-F909-49F2-B2DA-B54DABB15966}" type="presOf" srcId="{7B35BB75-2251-46B5-AB6B-6CED6FD831AA}" destId="{6E3428F7-CCC5-4329-974E-A6BBA0E07F86}" srcOrd="0" destOrd="0" presId="urn:microsoft.com/office/officeart/2008/layout/HexagonCluster"/>
    <dgm:cxn modelId="{AEA4AA1A-4C1F-4ACC-AF12-D95473A720A3}" type="presOf" srcId="{E093AAE7-A7E3-41E6-9B4F-88E0570D3F0E}" destId="{1C9DECD3-5844-4A1F-8BC1-5665BFCC51EB}" srcOrd="0" destOrd="0" presId="urn:microsoft.com/office/officeart/2008/layout/HexagonCluster"/>
    <dgm:cxn modelId="{3B3EF0D7-1CF6-4036-9BE9-1A4608110DC0}" type="presOf" srcId="{B6DE02EA-AFAC-45A9-B5B1-361F91214A62}" destId="{135E2734-B292-4AE2-BCB7-0A020EE71C69}" srcOrd="0" destOrd="0" presId="urn:microsoft.com/office/officeart/2008/layout/HexagonCluster"/>
    <dgm:cxn modelId="{AF0B285B-F733-45E4-B7C0-FF8031FE16EC}" type="presOf" srcId="{DF7F2F1E-83A7-405C-AD8B-D3352631D8F0}" destId="{4E366EC3-1403-46A9-95B9-89C35375F062}" srcOrd="0" destOrd="0" presId="urn:microsoft.com/office/officeart/2008/layout/HexagonCluster"/>
    <dgm:cxn modelId="{C8BC1F51-E16E-42B0-A71E-309ACA858741}" type="presOf" srcId="{DE14DDD5-0DA8-4C32-A2C2-EAF175561AD3}" destId="{4032286B-28C3-4AD4-8BC6-2AC4817E8F12}" srcOrd="0" destOrd="0" presId="urn:microsoft.com/office/officeart/2008/layout/HexagonCluster"/>
    <dgm:cxn modelId="{C4BE3F1C-9A00-45BA-88D5-9CE18FE31673}" srcId="{B6DE02EA-AFAC-45A9-B5B1-361F91214A62}" destId="{DF7F2F1E-83A7-405C-AD8B-D3352631D8F0}" srcOrd="2" destOrd="0" parTransId="{F08940D9-A488-4CE8-9002-2BAF69F8A666}" sibTransId="{7B35BB75-2251-46B5-AB6B-6CED6FD831AA}"/>
    <dgm:cxn modelId="{253179A7-CAB9-4E67-A84E-1BF85FF831A8}" type="presOf" srcId="{551C80CF-1136-4B39-AA8C-850CA377583A}" destId="{CD2A4FAA-5206-451E-905D-13F97FE593BA}" srcOrd="0" destOrd="0" presId="urn:microsoft.com/office/officeart/2008/layout/HexagonCluster"/>
    <dgm:cxn modelId="{73A0B9C1-4ABF-4FE0-801D-A51178D2AAA9}" type="presParOf" srcId="{135E2734-B292-4AE2-BCB7-0A020EE71C69}" destId="{75F036E0-73A4-42B4-87A7-A469084CFC9F}" srcOrd="0" destOrd="0" presId="urn:microsoft.com/office/officeart/2008/layout/HexagonCluster"/>
    <dgm:cxn modelId="{42D1856E-4376-4503-BD53-93AFD8A558DC}" type="presParOf" srcId="{75F036E0-73A4-42B4-87A7-A469084CFC9F}" destId="{CD2A4FAA-5206-451E-905D-13F97FE593BA}" srcOrd="0" destOrd="0" presId="urn:microsoft.com/office/officeart/2008/layout/HexagonCluster"/>
    <dgm:cxn modelId="{6F4E9298-2592-44F7-9188-A59C144E8234}" type="presParOf" srcId="{135E2734-B292-4AE2-BCB7-0A020EE71C69}" destId="{7DD6B770-F434-4E5F-AD72-D0EBA654BD78}" srcOrd="1" destOrd="0" presId="urn:microsoft.com/office/officeart/2008/layout/HexagonCluster"/>
    <dgm:cxn modelId="{AEA42E05-0171-4257-B5A7-5D4A363C18A0}" type="presParOf" srcId="{7DD6B770-F434-4E5F-AD72-D0EBA654BD78}" destId="{FE545A5D-9524-44C4-A22B-2FD43C82ECC2}" srcOrd="0" destOrd="0" presId="urn:microsoft.com/office/officeart/2008/layout/HexagonCluster"/>
    <dgm:cxn modelId="{6BFA73FA-290A-42FB-959D-222EA92EC260}" type="presParOf" srcId="{135E2734-B292-4AE2-BCB7-0A020EE71C69}" destId="{F793B132-4C9F-40FF-9AB1-7037EF9A0E94}" srcOrd="2" destOrd="0" presId="urn:microsoft.com/office/officeart/2008/layout/HexagonCluster"/>
    <dgm:cxn modelId="{740876F4-18B7-4687-BC37-1B095EBCD64F}" type="presParOf" srcId="{F793B132-4C9F-40FF-9AB1-7037EF9A0E94}" destId="{502A7B98-9125-425A-A6B4-4C40AF8136AB}" srcOrd="0" destOrd="0" presId="urn:microsoft.com/office/officeart/2008/layout/HexagonCluster"/>
    <dgm:cxn modelId="{AB103529-3EB6-4B9B-873F-053732DCC602}" type="presParOf" srcId="{135E2734-B292-4AE2-BCB7-0A020EE71C69}" destId="{41394CF5-0FEB-4F32-8683-1A21EF070B19}" srcOrd="3" destOrd="0" presId="urn:microsoft.com/office/officeart/2008/layout/HexagonCluster"/>
    <dgm:cxn modelId="{1B29FCF0-4764-4D1B-BAD2-FF062CB7C653}" type="presParOf" srcId="{41394CF5-0FEB-4F32-8683-1A21EF070B19}" destId="{02C3EBC7-E00C-4A07-B40D-3014172D3FA3}" srcOrd="0" destOrd="0" presId="urn:microsoft.com/office/officeart/2008/layout/HexagonCluster"/>
    <dgm:cxn modelId="{6D562A6D-AB58-465A-B408-42F5CBD1C4DD}" type="presParOf" srcId="{135E2734-B292-4AE2-BCB7-0A020EE71C69}" destId="{6110DD2A-4DCA-49C9-9B23-ED2B03D77ECC}" srcOrd="4" destOrd="0" presId="urn:microsoft.com/office/officeart/2008/layout/HexagonCluster"/>
    <dgm:cxn modelId="{4E9F08EE-4B22-4BD9-B066-D827FEE6D2F7}" type="presParOf" srcId="{6110DD2A-4DCA-49C9-9B23-ED2B03D77ECC}" destId="{4032286B-28C3-4AD4-8BC6-2AC4817E8F12}" srcOrd="0" destOrd="0" presId="urn:microsoft.com/office/officeart/2008/layout/HexagonCluster"/>
    <dgm:cxn modelId="{B5B9BA48-97CF-45FD-98B0-C62B2F07189F}" type="presParOf" srcId="{135E2734-B292-4AE2-BCB7-0A020EE71C69}" destId="{E8B98DB0-BED3-41A5-BB59-B53037023CD9}" srcOrd="5" destOrd="0" presId="urn:microsoft.com/office/officeart/2008/layout/HexagonCluster"/>
    <dgm:cxn modelId="{4E2319AB-D455-41DE-AD99-3A08B1D087AA}" type="presParOf" srcId="{E8B98DB0-BED3-41A5-BB59-B53037023CD9}" destId="{95AB45CA-779C-4532-BA68-2762923D9155}" srcOrd="0" destOrd="0" presId="urn:microsoft.com/office/officeart/2008/layout/HexagonCluster"/>
    <dgm:cxn modelId="{4030024C-36DD-402A-B45A-D34827A76BCF}" type="presParOf" srcId="{135E2734-B292-4AE2-BCB7-0A020EE71C69}" destId="{220F65CA-F9E4-44DA-90F1-021F5578FCEF}" srcOrd="6" destOrd="0" presId="urn:microsoft.com/office/officeart/2008/layout/HexagonCluster"/>
    <dgm:cxn modelId="{A8197DFE-310F-4351-A48B-2FA2B38588F7}" type="presParOf" srcId="{220F65CA-F9E4-44DA-90F1-021F5578FCEF}" destId="{1C9DECD3-5844-4A1F-8BC1-5665BFCC51EB}" srcOrd="0" destOrd="0" presId="urn:microsoft.com/office/officeart/2008/layout/HexagonCluster"/>
    <dgm:cxn modelId="{5D35AA6D-A2B2-42F1-836F-76B06D5E9F01}" type="presParOf" srcId="{135E2734-B292-4AE2-BCB7-0A020EE71C69}" destId="{46232E58-9F9D-400F-AB0A-10C6D6B79BBB}" srcOrd="7" destOrd="0" presId="urn:microsoft.com/office/officeart/2008/layout/HexagonCluster"/>
    <dgm:cxn modelId="{7AE72C9D-893C-4AD0-85FA-FF9EF83ADEA8}" type="presParOf" srcId="{46232E58-9F9D-400F-AB0A-10C6D6B79BBB}" destId="{464A192D-BD23-4428-927E-091D417E0DED}" srcOrd="0" destOrd="0" presId="urn:microsoft.com/office/officeart/2008/layout/HexagonCluster"/>
    <dgm:cxn modelId="{4E30DA88-30D6-41ED-9313-5BC60E5BBD96}" type="presParOf" srcId="{135E2734-B292-4AE2-BCB7-0A020EE71C69}" destId="{E56D0466-3F0E-46F7-9B22-F97CC7C669C2}" srcOrd="8" destOrd="0" presId="urn:microsoft.com/office/officeart/2008/layout/HexagonCluster"/>
    <dgm:cxn modelId="{B809B6E6-FFCA-4F7B-A4AF-F9C6FEA48411}" type="presParOf" srcId="{E56D0466-3F0E-46F7-9B22-F97CC7C669C2}" destId="{4E366EC3-1403-46A9-95B9-89C35375F062}" srcOrd="0" destOrd="0" presId="urn:microsoft.com/office/officeart/2008/layout/HexagonCluster"/>
    <dgm:cxn modelId="{AE020E1D-4A33-4628-9402-92EAB8788227}" type="presParOf" srcId="{135E2734-B292-4AE2-BCB7-0A020EE71C69}" destId="{2C0893EF-4FBA-4144-B1DC-008AEA630F47}" srcOrd="9" destOrd="0" presId="urn:microsoft.com/office/officeart/2008/layout/HexagonCluster"/>
    <dgm:cxn modelId="{B51230B9-048C-4494-B8C5-EFF81B3467AD}" type="presParOf" srcId="{2C0893EF-4FBA-4144-B1DC-008AEA630F47}" destId="{D4D0F3DC-4383-4451-9AE3-134EE939C576}" srcOrd="0" destOrd="0" presId="urn:microsoft.com/office/officeart/2008/layout/HexagonCluster"/>
    <dgm:cxn modelId="{CBA071B3-BE23-48F0-9BCA-4CA0ECCB494B}" type="presParOf" srcId="{135E2734-B292-4AE2-BCB7-0A020EE71C69}" destId="{A9A1B3F7-EE53-4290-8587-E8D6F4C99797}" srcOrd="10" destOrd="0" presId="urn:microsoft.com/office/officeart/2008/layout/HexagonCluster"/>
    <dgm:cxn modelId="{74C17DFF-2F5D-4299-867B-F97A56FABD4F}" type="presParOf" srcId="{A9A1B3F7-EE53-4290-8587-E8D6F4C99797}" destId="{6E3428F7-CCC5-4329-974E-A6BBA0E07F86}" srcOrd="0" destOrd="0" presId="urn:microsoft.com/office/officeart/2008/layout/HexagonCluster"/>
    <dgm:cxn modelId="{F352B8BA-CC83-4602-A864-AFBA8EF4F7B5}" type="presParOf" srcId="{135E2734-B292-4AE2-BCB7-0A020EE71C69}" destId="{9EBAD91D-9DEC-4014-9F00-034D57C669E8}" srcOrd="11" destOrd="0" presId="urn:microsoft.com/office/officeart/2008/layout/HexagonCluster"/>
    <dgm:cxn modelId="{931DD023-20CC-4AF1-83F0-ED4C7894D31F}" type="presParOf" srcId="{9EBAD91D-9DEC-4014-9F00-034D57C669E8}" destId="{5EFB30BC-85C9-4C4D-857F-326519B074B5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C38A4D-5771-459A-9039-EEC3E38D0AB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5209C3A8-33EC-4FC4-900D-99096C8F578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Do your </a:t>
          </a:r>
          <a:r>
            <a:rPr lang="en-GB" b="1" dirty="0" smtClean="0"/>
            <a:t>research </a:t>
          </a:r>
          <a:r>
            <a:rPr lang="en-GB" dirty="0" smtClean="0"/>
            <a:t>- </a:t>
          </a:r>
          <a:r>
            <a:rPr lang="en-GB" dirty="0"/>
            <a:t>look at the charity’s website, read previous annual reports &amp; accounts, ask for a copy of the constitution, business plans etc. </a:t>
          </a:r>
          <a:endParaRPr lang="en-US" dirty="0"/>
        </a:p>
      </dgm:t>
    </dgm:pt>
    <dgm:pt modelId="{89BC9102-663C-4137-BCEB-BF8B5E1E8344}" type="parTrans" cxnId="{746BC6B9-37E2-44BC-8919-3592EA3A8168}">
      <dgm:prSet/>
      <dgm:spPr/>
      <dgm:t>
        <a:bodyPr/>
        <a:lstStyle/>
        <a:p>
          <a:endParaRPr lang="en-US"/>
        </a:p>
      </dgm:t>
    </dgm:pt>
    <dgm:pt modelId="{E5DD4D1F-88B6-4F21-9AC4-03BFCDC5C21A}" type="sibTrans" cxnId="{746BC6B9-37E2-44BC-8919-3592EA3A816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7D3BE04-05D9-48F8-B927-40CC920DD88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Build the </a:t>
          </a:r>
          <a:r>
            <a:rPr lang="en-GB" b="1" dirty="0" smtClean="0"/>
            <a:t>relationship - </a:t>
          </a:r>
          <a:r>
            <a:rPr lang="en-GB" dirty="0"/>
            <a:t>take opportunities </a:t>
          </a:r>
          <a:r>
            <a:rPr lang="en-GB" dirty="0" smtClean="0"/>
            <a:t>to </a:t>
          </a:r>
          <a:r>
            <a:rPr lang="en-GB" dirty="0"/>
            <a:t>meet the staff, volunteers and beneficiaries of the charity. Don’t be afraid to ask </a:t>
          </a:r>
          <a:r>
            <a:rPr lang="en-GB" dirty="0" smtClean="0"/>
            <a:t>questions.</a:t>
          </a:r>
          <a:endParaRPr lang="en-US" dirty="0"/>
        </a:p>
      </dgm:t>
    </dgm:pt>
    <dgm:pt modelId="{C2000563-0A82-48E0-AFB3-4BD065468CD9}" type="parTrans" cxnId="{A2ABC4DD-3BB3-47FC-B81D-6696036E4DF2}">
      <dgm:prSet/>
      <dgm:spPr/>
      <dgm:t>
        <a:bodyPr/>
        <a:lstStyle/>
        <a:p>
          <a:endParaRPr lang="en-US"/>
        </a:p>
      </dgm:t>
    </dgm:pt>
    <dgm:pt modelId="{2F354D12-3F1A-48F0-AD39-9F909D8EE1F2}" type="sibTrans" cxnId="{A2ABC4DD-3BB3-47FC-B81D-6696036E4DF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5DE1DA9-95BC-49D7-A522-E7257796B08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Have clear </a:t>
          </a:r>
          <a:r>
            <a:rPr lang="en-GB" b="1" dirty="0" smtClean="0"/>
            <a:t>expectations - </a:t>
          </a:r>
          <a:r>
            <a:rPr lang="en-GB" b="0" dirty="0" smtClean="0"/>
            <a:t>a</a:t>
          </a:r>
          <a:r>
            <a:rPr lang="en-GB" dirty="0" smtClean="0"/>
            <a:t>sk </a:t>
          </a:r>
          <a:r>
            <a:rPr lang="en-GB" dirty="0"/>
            <a:t>for a trustee </a:t>
          </a:r>
          <a:r>
            <a:rPr lang="en-GB" dirty="0" smtClean="0"/>
            <a:t>role description. Understand what </a:t>
          </a:r>
          <a:r>
            <a:rPr lang="en-GB" dirty="0"/>
            <a:t>the charity expects of </a:t>
          </a:r>
          <a:r>
            <a:rPr lang="en-GB" dirty="0" smtClean="0"/>
            <a:t>your time, number of meetings, </a:t>
          </a:r>
          <a:r>
            <a:rPr lang="en-GB" dirty="0" err="1" smtClean="0"/>
            <a:t>etc</a:t>
          </a:r>
          <a:r>
            <a:rPr lang="en-GB" dirty="0" smtClean="0"/>
            <a:t>  Find out about their </a:t>
          </a:r>
          <a:r>
            <a:rPr lang="en-GB" dirty="0"/>
            <a:t>recruitment &amp; </a:t>
          </a:r>
          <a:r>
            <a:rPr lang="en-GB" dirty="0" smtClean="0"/>
            <a:t>induction process</a:t>
          </a:r>
          <a:endParaRPr lang="en-US" dirty="0"/>
        </a:p>
      </dgm:t>
    </dgm:pt>
    <dgm:pt modelId="{3BB294D5-6FAF-4C25-B93B-23FD827E269D}" type="parTrans" cxnId="{194E6A97-2204-4181-9FF3-2259B18D92D3}">
      <dgm:prSet/>
      <dgm:spPr/>
      <dgm:t>
        <a:bodyPr/>
        <a:lstStyle/>
        <a:p>
          <a:endParaRPr lang="en-US"/>
        </a:p>
      </dgm:t>
    </dgm:pt>
    <dgm:pt modelId="{C5D8CDE0-AAB9-4AF7-835C-4E7CA5D8E78C}" type="sibTrans" cxnId="{194E6A97-2204-4181-9FF3-2259B18D92D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AAD60B0-8EAE-411D-A543-73EEF5D54DF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Try it </a:t>
          </a:r>
          <a:r>
            <a:rPr lang="en-GB" b="1" dirty="0" smtClean="0"/>
            <a:t>out </a:t>
          </a:r>
          <a:r>
            <a:rPr lang="en-GB" dirty="0" smtClean="0"/>
            <a:t>- ask </a:t>
          </a:r>
          <a:r>
            <a:rPr lang="en-GB" dirty="0"/>
            <a:t>to attend a trustee meeting or two, meet with current </a:t>
          </a:r>
          <a:r>
            <a:rPr lang="en-GB" dirty="0" smtClean="0"/>
            <a:t>trustees </a:t>
          </a:r>
          <a:r>
            <a:rPr lang="en-GB" dirty="0"/>
            <a:t>informally</a:t>
          </a:r>
          <a:endParaRPr lang="en-US" dirty="0"/>
        </a:p>
      </dgm:t>
    </dgm:pt>
    <dgm:pt modelId="{49813831-914F-4283-872B-DAFE6E9962C6}" type="parTrans" cxnId="{5C59EF82-834F-4F11-BF01-8A3FE3090FD0}">
      <dgm:prSet/>
      <dgm:spPr/>
      <dgm:t>
        <a:bodyPr/>
        <a:lstStyle/>
        <a:p>
          <a:endParaRPr lang="en-US"/>
        </a:p>
      </dgm:t>
    </dgm:pt>
    <dgm:pt modelId="{BD4D8F77-DF56-462B-BF85-F51E728180FB}" type="sibTrans" cxnId="{5C59EF82-834F-4F11-BF01-8A3FE3090FD0}">
      <dgm:prSet/>
      <dgm:spPr/>
      <dgm:t>
        <a:bodyPr/>
        <a:lstStyle/>
        <a:p>
          <a:endParaRPr lang="en-US"/>
        </a:p>
      </dgm:t>
    </dgm:pt>
    <dgm:pt modelId="{13009D08-BE46-4357-A9FF-632C723CD3A7}" type="pres">
      <dgm:prSet presAssocID="{E3C38A4D-5771-459A-9039-EEC3E38D0AB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3979EB7-9202-4DDB-B4DB-BB062295222C}" type="pres">
      <dgm:prSet presAssocID="{E3C38A4D-5771-459A-9039-EEC3E38D0AB1}" presName="container" presStyleCnt="0">
        <dgm:presLayoutVars>
          <dgm:dir/>
          <dgm:resizeHandles val="exact"/>
        </dgm:presLayoutVars>
      </dgm:prSet>
      <dgm:spPr/>
    </dgm:pt>
    <dgm:pt modelId="{3B74D2A8-F9C8-4F66-BB88-988898248A76}" type="pres">
      <dgm:prSet presAssocID="{5209C3A8-33EC-4FC4-900D-99096C8F5784}" presName="compNode" presStyleCnt="0"/>
      <dgm:spPr/>
    </dgm:pt>
    <dgm:pt modelId="{D68CF05A-C1E3-442C-8A6E-7786F5421951}" type="pres">
      <dgm:prSet presAssocID="{5209C3A8-33EC-4FC4-900D-99096C8F5784}" presName="iconBgRect" presStyleLbl="bgShp" presStyleIdx="0" presStyleCnt="4"/>
      <dgm:spPr/>
    </dgm:pt>
    <dgm:pt modelId="{06CF54EB-F2FC-426C-9992-D3EADDD9AB1D}" type="pres">
      <dgm:prSet presAssocID="{5209C3A8-33EC-4FC4-900D-99096C8F5784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7879038-7430-4FD4-B792-10A6846B9B1A}" type="pres">
      <dgm:prSet presAssocID="{5209C3A8-33EC-4FC4-900D-99096C8F5784}" presName="spaceRect" presStyleCnt="0"/>
      <dgm:spPr/>
    </dgm:pt>
    <dgm:pt modelId="{4B0119C6-E965-41F3-8A1E-5BDDB1000EE2}" type="pres">
      <dgm:prSet presAssocID="{5209C3A8-33EC-4FC4-900D-99096C8F5784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9FFCBFDD-4A08-40CA-A9ED-BFDE545B8955}" type="pres">
      <dgm:prSet presAssocID="{E5DD4D1F-88B6-4F21-9AC4-03BFCDC5C21A}" presName="sibTrans" presStyleLbl="sibTrans2D1" presStyleIdx="0" presStyleCnt="0"/>
      <dgm:spPr/>
      <dgm:t>
        <a:bodyPr/>
        <a:lstStyle/>
        <a:p>
          <a:endParaRPr lang="en-GB"/>
        </a:p>
      </dgm:t>
    </dgm:pt>
    <dgm:pt modelId="{851FDC56-24A5-4133-868F-893333016CFF}" type="pres">
      <dgm:prSet presAssocID="{67D3BE04-05D9-48F8-B927-40CC920DD88F}" presName="compNode" presStyleCnt="0"/>
      <dgm:spPr/>
    </dgm:pt>
    <dgm:pt modelId="{05F2E549-8DA6-40A5-99A0-9DE065EF8313}" type="pres">
      <dgm:prSet presAssocID="{67D3BE04-05D9-48F8-B927-40CC920DD88F}" presName="iconBgRect" presStyleLbl="bgShp" presStyleIdx="1" presStyleCnt="4"/>
      <dgm:spPr/>
    </dgm:pt>
    <dgm:pt modelId="{BDB5650C-1A2C-47D7-9C53-41F650FF9F2E}" type="pres">
      <dgm:prSet presAssocID="{67D3BE04-05D9-48F8-B927-40CC920DD88F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547F4C9-7B78-481B-B7B6-E46A6831F31D}" type="pres">
      <dgm:prSet presAssocID="{67D3BE04-05D9-48F8-B927-40CC920DD88F}" presName="spaceRect" presStyleCnt="0"/>
      <dgm:spPr/>
    </dgm:pt>
    <dgm:pt modelId="{53A63AB9-E0A8-4B1D-844A-195062C2B624}" type="pres">
      <dgm:prSet presAssocID="{67D3BE04-05D9-48F8-B927-40CC920DD88F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92A5F771-D488-49A2-908C-220565A0CDB5}" type="pres">
      <dgm:prSet presAssocID="{2F354D12-3F1A-48F0-AD39-9F909D8EE1F2}" presName="sibTrans" presStyleLbl="sibTrans2D1" presStyleIdx="0" presStyleCnt="0"/>
      <dgm:spPr/>
      <dgm:t>
        <a:bodyPr/>
        <a:lstStyle/>
        <a:p>
          <a:endParaRPr lang="en-GB"/>
        </a:p>
      </dgm:t>
    </dgm:pt>
    <dgm:pt modelId="{9ABB28AC-FB7B-4668-B5FE-B8CC49F90472}" type="pres">
      <dgm:prSet presAssocID="{45DE1DA9-95BC-49D7-A522-E7257796B081}" presName="compNode" presStyleCnt="0"/>
      <dgm:spPr/>
    </dgm:pt>
    <dgm:pt modelId="{549881DC-662E-411B-B210-D7B99E6E6D2F}" type="pres">
      <dgm:prSet presAssocID="{45DE1DA9-95BC-49D7-A522-E7257796B081}" presName="iconBgRect" presStyleLbl="bgShp" presStyleIdx="2" presStyleCnt="4"/>
      <dgm:spPr/>
    </dgm:pt>
    <dgm:pt modelId="{1DAA22FB-068F-42BA-AFD9-D888882876E4}" type="pres">
      <dgm:prSet presAssocID="{45DE1DA9-95BC-49D7-A522-E7257796B081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BC033DA1-5328-4C86-A120-4BAF8FA1F099}" type="pres">
      <dgm:prSet presAssocID="{45DE1DA9-95BC-49D7-A522-E7257796B081}" presName="spaceRect" presStyleCnt="0"/>
      <dgm:spPr/>
    </dgm:pt>
    <dgm:pt modelId="{868E9897-78A4-488C-BD93-EE2EFBC44065}" type="pres">
      <dgm:prSet presAssocID="{45DE1DA9-95BC-49D7-A522-E7257796B081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5DA683E1-65F6-4977-B650-404ECF9B47C6}" type="pres">
      <dgm:prSet presAssocID="{C5D8CDE0-AAB9-4AF7-835C-4E7CA5D8E78C}" presName="sibTrans" presStyleLbl="sibTrans2D1" presStyleIdx="0" presStyleCnt="0"/>
      <dgm:spPr/>
      <dgm:t>
        <a:bodyPr/>
        <a:lstStyle/>
        <a:p>
          <a:endParaRPr lang="en-GB"/>
        </a:p>
      </dgm:t>
    </dgm:pt>
    <dgm:pt modelId="{9A2382CA-6221-43EC-ADAD-B14E65CA2F15}" type="pres">
      <dgm:prSet presAssocID="{2AAD60B0-8EAE-411D-A543-73EEF5D54DF3}" presName="compNode" presStyleCnt="0"/>
      <dgm:spPr/>
    </dgm:pt>
    <dgm:pt modelId="{6F672D07-1D08-467C-A5B6-9E72415F6E10}" type="pres">
      <dgm:prSet presAssocID="{2AAD60B0-8EAE-411D-A543-73EEF5D54DF3}" presName="iconBgRect" presStyleLbl="bgShp" presStyleIdx="3" presStyleCnt="4"/>
      <dgm:spPr/>
    </dgm:pt>
    <dgm:pt modelId="{3F57C3AD-B86F-48FB-A2E2-8E7AFE8C9373}" type="pres">
      <dgm:prSet presAssocID="{2AAD60B0-8EAE-411D-A543-73EEF5D54DF3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D983658-818C-46C6-94D2-F6AF7AF0972C}" type="pres">
      <dgm:prSet presAssocID="{2AAD60B0-8EAE-411D-A543-73EEF5D54DF3}" presName="spaceRect" presStyleCnt="0"/>
      <dgm:spPr/>
    </dgm:pt>
    <dgm:pt modelId="{E2F1A8D9-F3AC-4593-9179-EA62546884B6}" type="pres">
      <dgm:prSet presAssocID="{2AAD60B0-8EAE-411D-A543-73EEF5D54DF3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59EF82-834F-4F11-BF01-8A3FE3090FD0}" srcId="{E3C38A4D-5771-459A-9039-EEC3E38D0AB1}" destId="{2AAD60B0-8EAE-411D-A543-73EEF5D54DF3}" srcOrd="3" destOrd="0" parTransId="{49813831-914F-4283-872B-DAFE6E9962C6}" sibTransId="{BD4D8F77-DF56-462B-BF85-F51E728180FB}"/>
    <dgm:cxn modelId="{7FD6F3B3-127E-4B5E-BBA8-3438C12C9D6C}" type="presOf" srcId="{E5DD4D1F-88B6-4F21-9AC4-03BFCDC5C21A}" destId="{9FFCBFDD-4A08-40CA-A9ED-BFDE545B8955}" srcOrd="0" destOrd="0" presId="urn:microsoft.com/office/officeart/2018/2/layout/IconCircleList"/>
    <dgm:cxn modelId="{194E6A97-2204-4181-9FF3-2259B18D92D3}" srcId="{E3C38A4D-5771-459A-9039-EEC3E38D0AB1}" destId="{45DE1DA9-95BC-49D7-A522-E7257796B081}" srcOrd="2" destOrd="0" parTransId="{3BB294D5-6FAF-4C25-B93B-23FD827E269D}" sibTransId="{C5D8CDE0-AAB9-4AF7-835C-4E7CA5D8E78C}"/>
    <dgm:cxn modelId="{6587120D-2D03-4985-8CC3-B25412DA1B42}" type="presOf" srcId="{45DE1DA9-95BC-49D7-A522-E7257796B081}" destId="{868E9897-78A4-488C-BD93-EE2EFBC44065}" srcOrd="0" destOrd="0" presId="urn:microsoft.com/office/officeart/2018/2/layout/IconCircleList"/>
    <dgm:cxn modelId="{015B7090-9047-4AF4-92A5-700D48CD5217}" type="presOf" srcId="{2AAD60B0-8EAE-411D-A543-73EEF5D54DF3}" destId="{E2F1A8D9-F3AC-4593-9179-EA62546884B6}" srcOrd="0" destOrd="0" presId="urn:microsoft.com/office/officeart/2018/2/layout/IconCircleList"/>
    <dgm:cxn modelId="{746BC6B9-37E2-44BC-8919-3592EA3A8168}" srcId="{E3C38A4D-5771-459A-9039-EEC3E38D0AB1}" destId="{5209C3A8-33EC-4FC4-900D-99096C8F5784}" srcOrd="0" destOrd="0" parTransId="{89BC9102-663C-4137-BCEB-BF8B5E1E8344}" sibTransId="{E5DD4D1F-88B6-4F21-9AC4-03BFCDC5C21A}"/>
    <dgm:cxn modelId="{4AD63477-52CD-4B6E-B89B-09F1D839FE7A}" type="presOf" srcId="{5209C3A8-33EC-4FC4-900D-99096C8F5784}" destId="{4B0119C6-E965-41F3-8A1E-5BDDB1000EE2}" srcOrd="0" destOrd="0" presId="urn:microsoft.com/office/officeart/2018/2/layout/IconCircleList"/>
    <dgm:cxn modelId="{7E8756EF-8345-437A-A7E8-5C2E9807833B}" type="presOf" srcId="{67D3BE04-05D9-48F8-B927-40CC920DD88F}" destId="{53A63AB9-E0A8-4B1D-844A-195062C2B624}" srcOrd="0" destOrd="0" presId="urn:microsoft.com/office/officeart/2018/2/layout/IconCircleList"/>
    <dgm:cxn modelId="{A8316733-C73A-40DD-82D5-4F35CBD5F7DB}" type="presOf" srcId="{C5D8CDE0-AAB9-4AF7-835C-4E7CA5D8E78C}" destId="{5DA683E1-65F6-4977-B650-404ECF9B47C6}" srcOrd="0" destOrd="0" presId="urn:microsoft.com/office/officeart/2018/2/layout/IconCircleList"/>
    <dgm:cxn modelId="{F248D020-E1AB-49AE-8A5C-3130F5132D6A}" type="presOf" srcId="{2F354D12-3F1A-48F0-AD39-9F909D8EE1F2}" destId="{92A5F771-D488-49A2-908C-220565A0CDB5}" srcOrd="0" destOrd="0" presId="urn:microsoft.com/office/officeart/2018/2/layout/IconCircleList"/>
    <dgm:cxn modelId="{F641FB5E-FFEE-4095-BC01-ED57F29D5913}" type="presOf" srcId="{E3C38A4D-5771-459A-9039-EEC3E38D0AB1}" destId="{13009D08-BE46-4357-A9FF-632C723CD3A7}" srcOrd="0" destOrd="0" presId="urn:microsoft.com/office/officeart/2018/2/layout/IconCircleList"/>
    <dgm:cxn modelId="{A2ABC4DD-3BB3-47FC-B81D-6696036E4DF2}" srcId="{E3C38A4D-5771-459A-9039-EEC3E38D0AB1}" destId="{67D3BE04-05D9-48F8-B927-40CC920DD88F}" srcOrd="1" destOrd="0" parTransId="{C2000563-0A82-48E0-AFB3-4BD065468CD9}" sibTransId="{2F354D12-3F1A-48F0-AD39-9F909D8EE1F2}"/>
    <dgm:cxn modelId="{543866F7-AE1E-424D-99DA-E5FC9ACE5852}" type="presParOf" srcId="{13009D08-BE46-4357-A9FF-632C723CD3A7}" destId="{73979EB7-9202-4DDB-B4DB-BB062295222C}" srcOrd="0" destOrd="0" presId="urn:microsoft.com/office/officeart/2018/2/layout/IconCircleList"/>
    <dgm:cxn modelId="{408876A0-28FF-4E8E-B629-AA011898B2B4}" type="presParOf" srcId="{73979EB7-9202-4DDB-B4DB-BB062295222C}" destId="{3B74D2A8-F9C8-4F66-BB88-988898248A76}" srcOrd="0" destOrd="0" presId="urn:microsoft.com/office/officeart/2018/2/layout/IconCircleList"/>
    <dgm:cxn modelId="{8F339AE7-8B17-48A9-8138-8D0A9147897C}" type="presParOf" srcId="{3B74D2A8-F9C8-4F66-BB88-988898248A76}" destId="{D68CF05A-C1E3-442C-8A6E-7786F5421951}" srcOrd="0" destOrd="0" presId="urn:microsoft.com/office/officeart/2018/2/layout/IconCircleList"/>
    <dgm:cxn modelId="{11657B47-96F7-423D-A054-CF8AF787F574}" type="presParOf" srcId="{3B74D2A8-F9C8-4F66-BB88-988898248A76}" destId="{06CF54EB-F2FC-426C-9992-D3EADDD9AB1D}" srcOrd="1" destOrd="0" presId="urn:microsoft.com/office/officeart/2018/2/layout/IconCircleList"/>
    <dgm:cxn modelId="{3EDC9DA4-2F2E-4093-B06A-0AE11A36B28C}" type="presParOf" srcId="{3B74D2A8-F9C8-4F66-BB88-988898248A76}" destId="{D7879038-7430-4FD4-B792-10A6846B9B1A}" srcOrd="2" destOrd="0" presId="urn:microsoft.com/office/officeart/2018/2/layout/IconCircleList"/>
    <dgm:cxn modelId="{25820AAC-935D-40E0-A403-3325E9AE0C68}" type="presParOf" srcId="{3B74D2A8-F9C8-4F66-BB88-988898248A76}" destId="{4B0119C6-E965-41F3-8A1E-5BDDB1000EE2}" srcOrd="3" destOrd="0" presId="urn:microsoft.com/office/officeart/2018/2/layout/IconCircleList"/>
    <dgm:cxn modelId="{34A4F5DD-80FD-4DB2-BD62-DF80FF2600CC}" type="presParOf" srcId="{73979EB7-9202-4DDB-B4DB-BB062295222C}" destId="{9FFCBFDD-4A08-40CA-A9ED-BFDE545B8955}" srcOrd="1" destOrd="0" presId="urn:microsoft.com/office/officeart/2018/2/layout/IconCircleList"/>
    <dgm:cxn modelId="{221AC2BE-A673-4654-B75D-61D8E8DE1E3A}" type="presParOf" srcId="{73979EB7-9202-4DDB-B4DB-BB062295222C}" destId="{851FDC56-24A5-4133-868F-893333016CFF}" srcOrd="2" destOrd="0" presId="urn:microsoft.com/office/officeart/2018/2/layout/IconCircleList"/>
    <dgm:cxn modelId="{A68410D9-038B-4E2E-A901-B112554FFF07}" type="presParOf" srcId="{851FDC56-24A5-4133-868F-893333016CFF}" destId="{05F2E549-8DA6-40A5-99A0-9DE065EF8313}" srcOrd="0" destOrd="0" presId="urn:microsoft.com/office/officeart/2018/2/layout/IconCircleList"/>
    <dgm:cxn modelId="{D31D060A-5B78-455D-A456-2A3A999BD340}" type="presParOf" srcId="{851FDC56-24A5-4133-868F-893333016CFF}" destId="{BDB5650C-1A2C-47D7-9C53-41F650FF9F2E}" srcOrd="1" destOrd="0" presId="urn:microsoft.com/office/officeart/2018/2/layout/IconCircleList"/>
    <dgm:cxn modelId="{08C253AB-CA31-4C44-9969-1EF255C842DD}" type="presParOf" srcId="{851FDC56-24A5-4133-868F-893333016CFF}" destId="{1547F4C9-7B78-481B-B7B6-E46A6831F31D}" srcOrd="2" destOrd="0" presId="urn:microsoft.com/office/officeart/2018/2/layout/IconCircleList"/>
    <dgm:cxn modelId="{289AAA0E-D651-4828-A94B-20AB51C12B43}" type="presParOf" srcId="{851FDC56-24A5-4133-868F-893333016CFF}" destId="{53A63AB9-E0A8-4B1D-844A-195062C2B624}" srcOrd="3" destOrd="0" presId="urn:microsoft.com/office/officeart/2018/2/layout/IconCircleList"/>
    <dgm:cxn modelId="{46575860-DABD-4E0F-A774-1EC05A1E2CBB}" type="presParOf" srcId="{73979EB7-9202-4DDB-B4DB-BB062295222C}" destId="{92A5F771-D488-49A2-908C-220565A0CDB5}" srcOrd="3" destOrd="0" presId="urn:microsoft.com/office/officeart/2018/2/layout/IconCircleList"/>
    <dgm:cxn modelId="{BCAF001D-BABE-401A-9CFC-78E2E50FA2C5}" type="presParOf" srcId="{73979EB7-9202-4DDB-B4DB-BB062295222C}" destId="{9ABB28AC-FB7B-4668-B5FE-B8CC49F90472}" srcOrd="4" destOrd="0" presId="urn:microsoft.com/office/officeart/2018/2/layout/IconCircleList"/>
    <dgm:cxn modelId="{D598610C-6552-40CF-A844-6EF170297CCF}" type="presParOf" srcId="{9ABB28AC-FB7B-4668-B5FE-B8CC49F90472}" destId="{549881DC-662E-411B-B210-D7B99E6E6D2F}" srcOrd="0" destOrd="0" presId="urn:microsoft.com/office/officeart/2018/2/layout/IconCircleList"/>
    <dgm:cxn modelId="{00C48654-9249-4D23-9EFB-67C642F357CE}" type="presParOf" srcId="{9ABB28AC-FB7B-4668-B5FE-B8CC49F90472}" destId="{1DAA22FB-068F-42BA-AFD9-D888882876E4}" srcOrd="1" destOrd="0" presId="urn:microsoft.com/office/officeart/2018/2/layout/IconCircleList"/>
    <dgm:cxn modelId="{7A4008DD-93B6-43BF-A47B-B88D7BF900D8}" type="presParOf" srcId="{9ABB28AC-FB7B-4668-B5FE-B8CC49F90472}" destId="{BC033DA1-5328-4C86-A120-4BAF8FA1F099}" srcOrd="2" destOrd="0" presId="urn:microsoft.com/office/officeart/2018/2/layout/IconCircleList"/>
    <dgm:cxn modelId="{65327034-9FFD-484C-8008-41DD194232AF}" type="presParOf" srcId="{9ABB28AC-FB7B-4668-B5FE-B8CC49F90472}" destId="{868E9897-78A4-488C-BD93-EE2EFBC44065}" srcOrd="3" destOrd="0" presId="urn:microsoft.com/office/officeart/2018/2/layout/IconCircleList"/>
    <dgm:cxn modelId="{DD39032D-1365-47D4-914D-FB47C4FE366F}" type="presParOf" srcId="{73979EB7-9202-4DDB-B4DB-BB062295222C}" destId="{5DA683E1-65F6-4977-B650-404ECF9B47C6}" srcOrd="5" destOrd="0" presId="urn:microsoft.com/office/officeart/2018/2/layout/IconCircleList"/>
    <dgm:cxn modelId="{0D00E9D3-5353-4F2B-8B19-56DC9765EBB7}" type="presParOf" srcId="{73979EB7-9202-4DDB-B4DB-BB062295222C}" destId="{9A2382CA-6221-43EC-ADAD-B14E65CA2F15}" srcOrd="6" destOrd="0" presId="urn:microsoft.com/office/officeart/2018/2/layout/IconCircleList"/>
    <dgm:cxn modelId="{864AAFEF-1728-41BF-98A8-FDE2074E711D}" type="presParOf" srcId="{9A2382CA-6221-43EC-ADAD-B14E65CA2F15}" destId="{6F672D07-1D08-467C-A5B6-9E72415F6E10}" srcOrd="0" destOrd="0" presId="urn:microsoft.com/office/officeart/2018/2/layout/IconCircleList"/>
    <dgm:cxn modelId="{7F0BCFF3-0721-4CC7-ADCF-D597AEF92797}" type="presParOf" srcId="{9A2382CA-6221-43EC-ADAD-B14E65CA2F15}" destId="{3F57C3AD-B86F-48FB-A2E2-8E7AFE8C9373}" srcOrd="1" destOrd="0" presId="urn:microsoft.com/office/officeart/2018/2/layout/IconCircleList"/>
    <dgm:cxn modelId="{AB53A50C-6972-44E6-8CFF-54C814EFC14B}" type="presParOf" srcId="{9A2382CA-6221-43EC-ADAD-B14E65CA2F15}" destId="{ED983658-818C-46C6-94D2-F6AF7AF0972C}" srcOrd="2" destOrd="0" presId="urn:microsoft.com/office/officeart/2018/2/layout/IconCircleList"/>
    <dgm:cxn modelId="{05CFC2C5-1152-4D42-A2C2-61804A661DDC}" type="presParOf" srcId="{9A2382CA-6221-43EC-ADAD-B14E65CA2F15}" destId="{E2F1A8D9-F3AC-4593-9179-EA62546884B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A39C9-1649-4598-93BE-66177CE66E93}">
      <dsp:nvSpPr>
        <dsp:cNvPr id="0" name=""/>
        <dsp:cNvSpPr/>
      </dsp:nvSpPr>
      <dsp:spPr>
        <a:xfrm rot="10800000">
          <a:off x="2046073" y="4"/>
          <a:ext cx="6628028" cy="15064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295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Ensure your charity carries out its purposes for public benefit</a:t>
          </a:r>
        </a:p>
      </dsp:txBody>
      <dsp:txXfrm rot="10800000">
        <a:off x="2422681" y="4"/>
        <a:ext cx="6251420" cy="1506432"/>
      </dsp:txXfrm>
    </dsp:sp>
    <dsp:sp modelId="{4D9877D1-F27E-4EE1-89EC-2439C5ECC33D}">
      <dsp:nvSpPr>
        <dsp:cNvPr id="0" name=""/>
        <dsp:cNvSpPr/>
      </dsp:nvSpPr>
      <dsp:spPr>
        <a:xfrm>
          <a:off x="1292857" y="4"/>
          <a:ext cx="1506432" cy="150643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27676-5A42-44F0-BBC6-50456C2477D4}">
      <dsp:nvSpPr>
        <dsp:cNvPr id="0" name=""/>
        <dsp:cNvSpPr/>
      </dsp:nvSpPr>
      <dsp:spPr>
        <a:xfrm rot="10800000">
          <a:off x="2046073" y="1956117"/>
          <a:ext cx="6628028" cy="15064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295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Comply with your governing document &amp; the law</a:t>
          </a:r>
        </a:p>
      </dsp:txBody>
      <dsp:txXfrm rot="10800000">
        <a:off x="2422681" y="1956117"/>
        <a:ext cx="6251420" cy="1506432"/>
      </dsp:txXfrm>
    </dsp:sp>
    <dsp:sp modelId="{4562E439-F18B-4913-AD93-D47493C88713}">
      <dsp:nvSpPr>
        <dsp:cNvPr id="0" name=""/>
        <dsp:cNvSpPr/>
      </dsp:nvSpPr>
      <dsp:spPr>
        <a:xfrm>
          <a:off x="1292857" y="1956117"/>
          <a:ext cx="1506432" cy="150643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FCDB7-07C1-4F78-89CB-3A2666D9CA25}">
      <dsp:nvSpPr>
        <dsp:cNvPr id="0" name=""/>
        <dsp:cNvSpPr/>
      </dsp:nvSpPr>
      <dsp:spPr>
        <a:xfrm rot="10800000">
          <a:off x="2046073" y="3912230"/>
          <a:ext cx="6628028" cy="15064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295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Act in your charity’s best interests</a:t>
          </a:r>
        </a:p>
      </dsp:txBody>
      <dsp:txXfrm rot="10800000">
        <a:off x="2422681" y="3912230"/>
        <a:ext cx="6251420" cy="1506432"/>
      </dsp:txXfrm>
    </dsp:sp>
    <dsp:sp modelId="{019F0126-0A80-4BB3-B853-4AB79BD091C7}">
      <dsp:nvSpPr>
        <dsp:cNvPr id="0" name=""/>
        <dsp:cNvSpPr/>
      </dsp:nvSpPr>
      <dsp:spPr>
        <a:xfrm>
          <a:off x="1292857" y="3912230"/>
          <a:ext cx="1506432" cy="1506432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4D819-2199-4955-8A8F-99FFD915932B}">
      <dsp:nvSpPr>
        <dsp:cNvPr id="0" name=""/>
        <dsp:cNvSpPr/>
      </dsp:nvSpPr>
      <dsp:spPr>
        <a:xfrm rot="10800000">
          <a:off x="1998364" y="425"/>
          <a:ext cx="6438849" cy="15061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191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/>
            <a:t>Manage your charity’s resources responsibly</a:t>
          </a:r>
        </a:p>
      </dsp:txBody>
      <dsp:txXfrm rot="10800000">
        <a:off x="2374913" y="425"/>
        <a:ext cx="6062300" cy="1506197"/>
      </dsp:txXfrm>
    </dsp:sp>
    <dsp:sp modelId="{E0091DE8-E7BF-45E6-821D-A5574801CA90}">
      <dsp:nvSpPr>
        <dsp:cNvPr id="0" name=""/>
        <dsp:cNvSpPr/>
      </dsp:nvSpPr>
      <dsp:spPr>
        <a:xfrm>
          <a:off x="1245265" y="425"/>
          <a:ext cx="1506197" cy="15061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AACEB-39B6-4CE1-9205-DC6A4F5D0374}">
      <dsp:nvSpPr>
        <dsp:cNvPr id="0" name=""/>
        <dsp:cNvSpPr/>
      </dsp:nvSpPr>
      <dsp:spPr>
        <a:xfrm rot="10800000">
          <a:off x="1998364" y="1956234"/>
          <a:ext cx="6438849" cy="15061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191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/>
            <a:t>Act with reasonable care &amp; skill</a:t>
          </a:r>
        </a:p>
      </dsp:txBody>
      <dsp:txXfrm rot="10800000">
        <a:off x="2374913" y="1956234"/>
        <a:ext cx="6062300" cy="1506197"/>
      </dsp:txXfrm>
    </dsp:sp>
    <dsp:sp modelId="{8141B08F-1A13-43FC-BC58-2EC3CB48D28A}">
      <dsp:nvSpPr>
        <dsp:cNvPr id="0" name=""/>
        <dsp:cNvSpPr/>
      </dsp:nvSpPr>
      <dsp:spPr>
        <a:xfrm>
          <a:off x="1245265" y="1956234"/>
          <a:ext cx="1506197" cy="15061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1B6E7-35F9-4E84-B15E-5A6A2F83E4C4}">
      <dsp:nvSpPr>
        <dsp:cNvPr id="0" name=""/>
        <dsp:cNvSpPr/>
      </dsp:nvSpPr>
      <dsp:spPr>
        <a:xfrm rot="10800000">
          <a:off x="1998364" y="3912043"/>
          <a:ext cx="6438849" cy="15061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191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/>
            <a:t>Ensure your charity is accountable</a:t>
          </a:r>
        </a:p>
      </dsp:txBody>
      <dsp:txXfrm rot="10800000">
        <a:off x="2374913" y="3912043"/>
        <a:ext cx="6062300" cy="1506197"/>
      </dsp:txXfrm>
    </dsp:sp>
    <dsp:sp modelId="{7F75B6B3-5B58-4142-8C39-80B7FA6E5CE3}">
      <dsp:nvSpPr>
        <dsp:cNvPr id="0" name=""/>
        <dsp:cNvSpPr/>
      </dsp:nvSpPr>
      <dsp:spPr>
        <a:xfrm>
          <a:off x="1245265" y="3912043"/>
          <a:ext cx="1506197" cy="150619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6DDA5-A070-4F10-983C-03C44B6C348F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98F341-3F14-4209-814A-D1C5C9987DF2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/>
            <a:t>Commitment</a:t>
          </a:r>
        </a:p>
      </dsp:txBody>
      <dsp:txXfrm>
        <a:off x="417971" y="2644140"/>
        <a:ext cx="2889450" cy="720000"/>
      </dsp:txXfrm>
    </dsp:sp>
    <dsp:sp modelId="{6514F8F4-E04B-411E-B80F-9DC09A2E6EDD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E5105F-E8CB-43A0-B03C-4E699B900959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/>
            <a:t>Time</a:t>
          </a:r>
        </a:p>
      </dsp:txBody>
      <dsp:txXfrm>
        <a:off x="3813075" y="2644140"/>
        <a:ext cx="2889450" cy="720000"/>
      </dsp:txXfrm>
    </dsp:sp>
    <dsp:sp modelId="{71688CE1-21C5-45F7-83D4-67C4865194B4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5E9138-FD30-43BF-9C0C-4BFE9FE5A421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/>
            <a:t>Skills</a:t>
          </a:r>
        </a:p>
      </dsp:txBody>
      <dsp:txXfrm>
        <a:off x="7208178" y="2644140"/>
        <a:ext cx="28894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A4FAA-5206-451E-905D-13F97FE593BA}">
      <dsp:nvSpPr>
        <dsp:cNvPr id="0" name=""/>
        <dsp:cNvSpPr/>
      </dsp:nvSpPr>
      <dsp:spPr>
        <a:xfrm>
          <a:off x="1952345" y="3341447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Develop new skills</a:t>
          </a:r>
        </a:p>
      </dsp:txBody>
      <dsp:txXfrm>
        <a:off x="2306774" y="3647026"/>
        <a:ext cx="1575110" cy="1358020"/>
      </dsp:txXfrm>
    </dsp:sp>
    <dsp:sp modelId="{FE545A5D-9524-44C4-A22B-2FD43C82ECC2}">
      <dsp:nvSpPr>
        <dsp:cNvPr id="0" name=""/>
        <dsp:cNvSpPr/>
      </dsp:nvSpPr>
      <dsp:spPr>
        <a:xfrm>
          <a:off x="2011680" y="4210799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2A7B98-9125-425A-A6B4-4C40AF8136AB}">
      <dsp:nvSpPr>
        <dsp:cNvPr id="0" name=""/>
        <dsp:cNvSpPr/>
      </dsp:nvSpPr>
      <dsp:spPr>
        <a:xfrm>
          <a:off x="0" y="2283761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C3EBC7-E00C-4A07-B40D-3014172D3FA3}">
      <dsp:nvSpPr>
        <dsp:cNvPr id="0" name=""/>
        <dsp:cNvSpPr/>
      </dsp:nvSpPr>
      <dsp:spPr>
        <a:xfrm>
          <a:off x="1554886" y="3992811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2286B-28C3-4AD4-8BC6-2AC4817E8F12}">
      <dsp:nvSpPr>
        <dsp:cNvPr id="0" name=""/>
        <dsp:cNvSpPr/>
      </dsp:nvSpPr>
      <dsp:spPr>
        <a:xfrm>
          <a:off x="3898188" y="2260350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Connect with your community</a:t>
          </a:r>
        </a:p>
      </dsp:txBody>
      <dsp:txXfrm>
        <a:off x="4252617" y="2565929"/>
        <a:ext cx="1575110" cy="1358020"/>
      </dsp:txXfrm>
    </dsp:sp>
    <dsp:sp modelId="{95AB45CA-779C-4532-BA68-2762923D9155}">
      <dsp:nvSpPr>
        <dsp:cNvPr id="0" name=""/>
        <dsp:cNvSpPr/>
      </dsp:nvSpPr>
      <dsp:spPr>
        <a:xfrm>
          <a:off x="5459577" y="3967318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DECD3-5844-4A1F-8BC1-5665BFCC51EB}">
      <dsp:nvSpPr>
        <dsp:cNvPr id="0" name=""/>
        <dsp:cNvSpPr/>
      </dsp:nvSpPr>
      <dsp:spPr>
        <a:xfrm>
          <a:off x="5844032" y="3341447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A192D-BD23-4428-927E-091D417E0DED}">
      <dsp:nvSpPr>
        <dsp:cNvPr id="0" name=""/>
        <dsp:cNvSpPr/>
      </dsp:nvSpPr>
      <dsp:spPr>
        <a:xfrm>
          <a:off x="5903366" y="4210799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366EC3-1403-46A9-95B9-89C35375F062}">
      <dsp:nvSpPr>
        <dsp:cNvPr id="0" name=""/>
        <dsp:cNvSpPr/>
      </dsp:nvSpPr>
      <dsp:spPr>
        <a:xfrm>
          <a:off x="1952345" y="1183935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Support a cause</a:t>
          </a:r>
        </a:p>
      </dsp:txBody>
      <dsp:txXfrm>
        <a:off x="2306774" y="1489514"/>
        <a:ext cx="1575110" cy="1358020"/>
      </dsp:txXfrm>
    </dsp:sp>
    <dsp:sp modelId="{D4D0F3DC-4383-4451-9AE3-134EE939C576}">
      <dsp:nvSpPr>
        <dsp:cNvPr id="0" name=""/>
        <dsp:cNvSpPr/>
      </dsp:nvSpPr>
      <dsp:spPr>
        <a:xfrm>
          <a:off x="3500729" y="1226596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428F7-CCC5-4329-974E-A6BBA0E07F86}">
      <dsp:nvSpPr>
        <dsp:cNvPr id="0" name=""/>
        <dsp:cNvSpPr/>
      </dsp:nvSpPr>
      <dsp:spPr>
        <a:xfrm>
          <a:off x="3898188" y="108040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B30BC-85C9-4C4D-857F-326519B074B5}">
      <dsp:nvSpPr>
        <dsp:cNvPr id="0" name=""/>
        <dsp:cNvSpPr/>
      </dsp:nvSpPr>
      <dsp:spPr>
        <a:xfrm>
          <a:off x="3965651" y="972710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CF05A-C1E3-442C-8A6E-7786F5421951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F54EB-F2FC-426C-9992-D3EADDD9AB1D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119C6-E965-41F3-8A1E-5BDDB1000EE2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/>
            <a:t>Do your </a:t>
          </a:r>
          <a:r>
            <a:rPr lang="en-GB" sz="1500" b="1" kern="1200" dirty="0" smtClean="0"/>
            <a:t>research </a:t>
          </a:r>
          <a:r>
            <a:rPr lang="en-GB" sz="1500" kern="1200" dirty="0" smtClean="0"/>
            <a:t>- </a:t>
          </a:r>
          <a:r>
            <a:rPr lang="en-GB" sz="1500" kern="1200" dirty="0"/>
            <a:t>look at the charity’s website, read previous annual reports &amp; accounts, ask for a copy of the constitution, business plans etc. </a:t>
          </a:r>
          <a:endParaRPr lang="en-US" sz="1500" kern="1200" dirty="0"/>
        </a:p>
      </dsp:txBody>
      <dsp:txXfrm>
        <a:off x="1834517" y="469890"/>
        <a:ext cx="3148942" cy="1335915"/>
      </dsp:txXfrm>
    </dsp:sp>
    <dsp:sp modelId="{05F2E549-8DA6-40A5-99A0-9DE065EF8313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5650C-1A2C-47D7-9C53-41F650FF9F2E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63AB9-E0A8-4B1D-844A-195062C2B624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/>
            <a:t>Build the </a:t>
          </a:r>
          <a:r>
            <a:rPr lang="en-GB" sz="1500" b="1" kern="1200" dirty="0" smtClean="0"/>
            <a:t>relationship - </a:t>
          </a:r>
          <a:r>
            <a:rPr lang="en-GB" sz="1500" kern="1200" dirty="0"/>
            <a:t>take opportunities </a:t>
          </a:r>
          <a:r>
            <a:rPr lang="en-GB" sz="1500" kern="1200" dirty="0" smtClean="0"/>
            <a:t>to </a:t>
          </a:r>
          <a:r>
            <a:rPr lang="en-GB" sz="1500" kern="1200" dirty="0"/>
            <a:t>meet the staff, volunteers and beneficiaries of the charity. Don’t be afraid to ask </a:t>
          </a:r>
          <a:r>
            <a:rPr lang="en-GB" sz="1500" kern="1200" dirty="0" smtClean="0"/>
            <a:t>questions.</a:t>
          </a:r>
          <a:endParaRPr lang="en-US" sz="1500" kern="1200" dirty="0"/>
        </a:p>
      </dsp:txBody>
      <dsp:txXfrm>
        <a:off x="7154322" y="469890"/>
        <a:ext cx="3148942" cy="1335915"/>
      </dsp:txXfrm>
    </dsp:sp>
    <dsp:sp modelId="{549881DC-662E-411B-B210-D7B99E6E6D2F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A22FB-068F-42BA-AFD9-D888882876E4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E9897-78A4-488C-BD93-EE2EFBC44065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/>
            <a:t>Have clear </a:t>
          </a:r>
          <a:r>
            <a:rPr lang="en-GB" sz="1500" b="1" kern="1200" dirty="0" smtClean="0"/>
            <a:t>expectations - </a:t>
          </a:r>
          <a:r>
            <a:rPr lang="en-GB" sz="1500" b="0" kern="1200" dirty="0" smtClean="0"/>
            <a:t>a</a:t>
          </a:r>
          <a:r>
            <a:rPr lang="en-GB" sz="1500" kern="1200" dirty="0" smtClean="0"/>
            <a:t>sk </a:t>
          </a:r>
          <a:r>
            <a:rPr lang="en-GB" sz="1500" kern="1200" dirty="0"/>
            <a:t>for a trustee </a:t>
          </a:r>
          <a:r>
            <a:rPr lang="en-GB" sz="1500" kern="1200" dirty="0" smtClean="0"/>
            <a:t>role description. Understand what </a:t>
          </a:r>
          <a:r>
            <a:rPr lang="en-GB" sz="1500" kern="1200" dirty="0"/>
            <a:t>the charity expects of </a:t>
          </a:r>
          <a:r>
            <a:rPr lang="en-GB" sz="1500" kern="1200" dirty="0" smtClean="0"/>
            <a:t>your time, number of meetings, </a:t>
          </a:r>
          <a:r>
            <a:rPr lang="en-GB" sz="1500" kern="1200" dirty="0" err="1" smtClean="0"/>
            <a:t>etc</a:t>
          </a:r>
          <a:r>
            <a:rPr lang="en-GB" sz="1500" kern="1200" dirty="0" smtClean="0"/>
            <a:t>  Find out about their </a:t>
          </a:r>
          <a:r>
            <a:rPr lang="en-GB" sz="1500" kern="1200" dirty="0"/>
            <a:t>recruitment &amp; </a:t>
          </a:r>
          <a:r>
            <a:rPr lang="en-GB" sz="1500" kern="1200" dirty="0" smtClean="0"/>
            <a:t>induction process</a:t>
          </a:r>
          <a:endParaRPr lang="en-US" sz="1500" kern="1200" dirty="0"/>
        </a:p>
      </dsp:txBody>
      <dsp:txXfrm>
        <a:off x="1834517" y="2545532"/>
        <a:ext cx="3148942" cy="1335915"/>
      </dsp:txXfrm>
    </dsp:sp>
    <dsp:sp modelId="{6F672D07-1D08-467C-A5B6-9E72415F6E10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7C3AD-B86F-48FB-A2E2-8E7AFE8C9373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1A8D9-F3AC-4593-9179-EA62546884B6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/>
            <a:t>Try it </a:t>
          </a:r>
          <a:r>
            <a:rPr lang="en-GB" sz="1500" b="1" kern="1200" dirty="0" smtClean="0"/>
            <a:t>out </a:t>
          </a:r>
          <a:r>
            <a:rPr lang="en-GB" sz="1500" kern="1200" dirty="0" smtClean="0"/>
            <a:t>- ask </a:t>
          </a:r>
          <a:r>
            <a:rPr lang="en-GB" sz="1500" kern="1200" dirty="0"/>
            <a:t>to attend a trustee meeting or two, meet with current </a:t>
          </a:r>
          <a:r>
            <a:rPr lang="en-GB" sz="1500" kern="1200" dirty="0" smtClean="0"/>
            <a:t>trustees </a:t>
          </a:r>
          <a:r>
            <a:rPr lang="en-GB" sz="1500" kern="1200" dirty="0"/>
            <a:t>informally</a:t>
          </a:r>
          <a:endParaRPr lang="en-US" sz="1500" kern="1200" dirty="0"/>
        </a:p>
      </dsp:txBody>
      <dsp:txXfrm>
        <a:off x="7154322" y="2545532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1849CD-5DB5-4C09-A68A-C03F8B1CF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389C5A5-82C8-4EAA-8059-582ACCCB0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0374C6-730B-4946-824F-5BB26243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CDC73A-EF4C-40B8-8A01-BA1E5A68E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25A7EE-F908-4204-9C72-6D5DFF87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41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43B2ED-63C3-4F32-8990-6F21A5B2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012279A-EFBC-4E1E-98AA-C2D743FCD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E19F39-85AE-4DD1-B972-F7202B33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F15240-2AEA-4A5E-A71D-F0D55D22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38C418-AEA9-4073-8D3F-389E7FF9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44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52BA77D-DA18-4D86-9EC8-9A86378A3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A5B1CCD-FDED-4492-9A97-63DC5EC85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CA7C0B-9DCC-424A-B8F6-DC614836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B5B685-E944-410E-9504-F409EAE5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B2EA71-F1F9-43B4-86CC-6C3BC06E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835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FB355A66-EF97-41C0-A8B3-DF6ADE52D0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6" t="22333" r="12348" b="22778"/>
          <a:stretch/>
        </p:blipFill>
        <p:spPr>
          <a:xfrm>
            <a:off x="9164111" y="4944763"/>
            <a:ext cx="2513464" cy="1296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F728CAD-7153-43BD-8E4D-6EFB8098481E}"/>
              </a:ext>
            </a:extLst>
          </p:cNvPr>
          <p:cNvSpPr txBox="1"/>
          <p:nvPr userDrawn="1"/>
        </p:nvSpPr>
        <p:spPr>
          <a:xfrm>
            <a:off x="0" y="23813"/>
            <a:ext cx="12192000" cy="400110"/>
          </a:xfrm>
          <a:prstGeom prst="rect">
            <a:avLst/>
          </a:prstGeom>
          <a:solidFill>
            <a:srgbClr val="0088EE"/>
          </a:solidFill>
          <a:ln w="38100">
            <a:solidFill>
              <a:srgbClr val="0088EE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3399"/>
                </a:solidFill>
              </a:rPr>
              <a:t>              </a:t>
            </a:r>
            <a:r>
              <a:rPr lang="en-GB" sz="2000" b="1" dirty="0">
                <a:solidFill>
                  <a:schemeClr val="bg1"/>
                </a:solidFill>
              </a:rPr>
              <a:t>Empower                                                                       </a:t>
            </a:r>
            <a:r>
              <a:rPr lang="en-GB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Enable      </a:t>
            </a:r>
            <a:r>
              <a:rPr lang="en-GB" sz="2000" b="1" dirty="0">
                <a:solidFill>
                  <a:schemeClr val="bg1"/>
                </a:solidFill>
              </a:rPr>
              <a:t>                                                 </a:t>
            </a:r>
            <a:r>
              <a:rPr lang="en-GB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Involve</a:t>
            </a:r>
          </a:p>
        </p:txBody>
      </p:sp>
    </p:spTree>
    <p:extLst>
      <p:ext uri="{BB962C8B-B14F-4D97-AF65-F5344CB8AC3E}">
        <p14:creationId xmlns:p14="http://schemas.microsoft.com/office/powerpoint/2010/main" val="193910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7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64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49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432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63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03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3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9C7B90-0C9C-4DE3-BA50-9DBCCDB58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A783CC-E9A0-4D81-A14C-8A572B466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80CBC3-6323-4AE9-9298-969DE1BE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DF0CD0-25F3-4886-9943-203FEB46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6168EB-05DD-47AE-B858-B345D23A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6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40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83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612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49C4B57-ECE3-44B1-8D49-4B3E1ADEF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C153B9-50DA-46FE-AA20-7FFA7CB0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6549B0-5EF2-4F73-B99E-1AAB327D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="" xmlns:a16="http://schemas.microsoft.com/office/drawing/2014/main" id="{B35D014A-371B-4D38-A781-AF64CDBE3D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6" t="22333" r="12348" b="22778"/>
          <a:stretch/>
        </p:blipFill>
        <p:spPr>
          <a:xfrm>
            <a:off x="9164111" y="4944763"/>
            <a:ext cx="2513464" cy="129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3E3F247-6699-49D3-93E3-9FB84CF6DF68}"/>
              </a:ext>
            </a:extLst>
          </p:cNvPr>
          <p:cNvSpPr txBox="1"/>
          <p:nvPr userDrawn="1"/>
        </p:nvSpPr>
        <p:spPr>
          <a:xfrm>
            <a:off x="0" y="23813"/>
            <a:ext cx="12192000" cy="400110"/>
          </a:xfrm>
          <a:prstGeom prst="rect">
            <a:avLst/>
          </a:prstGeom>
          <a:solidFill>
            <a:srgbClr val="0088EE"/>
          </a:solidFill>
          <a:ln w="38100">
            <a:solidFill>
              <a:srgbClr val="0088EE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3399"/>
                </a:solidFill>
              </a:rPr>
              <a:t>              </a:t>
            </a:r>
            <a:r>
              <a:rPr lang="en-GB" sz="2000" b="1" dirty="0">
                <a:solidFill>
                  <a:schemeClr val="bg1"/>
                </a:solidFill>
              </a:rPr>
              <a:t>Empower                                                                       </a:t>
            </a:r>
            <a:r>
              <a:rPr lang="en-GB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Enable      </a:t>
            </a:r>
            <a:r>
              <a:rPr lang="en-GB" sz="2000" b="1" dirty="0">
                <a:solidFill>
                  <a:schemeClr val="bg1"/>
                </a:solidFill>
              </a:rPr>
              <a:t>                                                 </a:t>
            </a:r>
            <a:r>
              <a:rPr lang="en-GB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Involve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28838E73-66A4-4845-AB08-BF83F9C0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33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49C4B57-ECE3-44B1-8D49-4B3E1ADEF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C153B9-50DA-46FE-AA20-7FFA7CB0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6549B0-5EF2-4F73-B99E-1AAB327D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="" xmlns:a16="http://schemas.microsoft.com/office/drawing/2014/main" id="{B35D014A-371B-4D38-A781-AF64CDBE3D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6" t="22333" r="12348" b="22778"/>
          <a:stretch/>
        </p:blipFill>
        <p:spPr>
          <a:xfrm>
            <a:off x="9164111" y="4944763"/>
            <a:ext cx="2513464" cy="129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3E3F247-6699-49D3-93E3-9FB84CF6DF68}"/>
              </a:ext>
            </a:extLst>
          </p:cNvPr>
          <p:cNvSpPr txBox="1"/>
          <p:nvPr userDrawn="1"/>
        </p:nvSpPr>
        <p:spPr>
          <a:xfrm>
            <a:off x="0" y="23813"/>
            <a:ext cx="12192000" cy="400110"/>
          </a:xfrm>
          <a:prstGeom prst="rect">
            <a:avLst/>
          </a:prstGeom>
          <a:solidFill>
            <a:srgbClr val="0088EE"/>
          </a:solidFill>
          <a:ln w="38100">
            <a:solidFill>
              <a:srgbClr val="0088EE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3399"/>
                </a:solidFill>
              </a:rPr>
              <a:t>              </a:t>
            </a:r>
            <a:r>
              <a:rPr lang="en-GB" sz="2000" b="1" dirty="0">
                <a:solidFill>
                  <a:schemeClr val="bg1"/>
                </a:solidFill>
              </a:rPr>
              <a:t>Empower                                                                       </a:t>
            </a:r>
            <a:r>
              <a:rPr lang="en-GB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Enable      </a:t>
            </a:r>
            <a:r>
              <a:rPr lang="en-GB" sz="2000" b="1" dirty="0">
                <a:solidFill>
                  <a:schemeClr val="bg1"/>
                </a:solidFill>
              </a:rPr>
              <a:t>                                                 </a:t>
            </a:r>
            <a:r>
              <a:rPr lang="en-GB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Involve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28838E73-66A4-4845-AB08-BF83F9C0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899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B28800-4957-4284-8244-3D70AD2A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0A18098-E78D-4A7D-85F2-731C1CB0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982462-5F2A-4BD8-8C5E-7964ABEF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627EF43-BA9E-43B7-9298-4A6FF211B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90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041644-8ABC-4029-9A58-E05D00471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AD32CD-943D-4BD8-92C9-D4DC5968D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64B41C-63C9-4A33-89E8-5F052E13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C15FFF-F7EE-41D4-80A8-1F955DD84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D8FBDC-353B-417F-B27C-0989BB28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61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25E38-C73D-4F90-932A-25091A812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EF5E1C-0579-4F40-B360-5193FF43E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6F5A7B-4208-47B6-9527-26201D57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811EF8-5D8D-4485-8AD0-A82BE1F5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F135DE-A84E-4C83-AAAE-4C7FE036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588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29A1EA-9B08-4F3F-B28E-0F820DB2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03E640-1C92-4DC2-8949-661A16896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CF78D-D7E4-447A-97B6-E808EB253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CCA4A4-681E-4D31-A1A7-0179751F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2027B9-AD74-4958-BF9C-04488A53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10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0DBE06-FD20-4EDB-944A-AB0710A1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B55541-E8DB-4603-8C18-5B6C3BAB8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043E17-DF84-4571-B8C3-FC197C973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A606F9-07AF-4998-8074-D278923A9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9086D8-8D4F-40DC-AF36-F8C49916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CA117D-2E5C-4A38-928F-AE5F59F9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16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CB79B7-338A-428D-9C55-C95477D30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8ACD17C-622D-48F9-A3A6-1D2BC1ABD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0F7886-4050-4BD5-B0DD-FE26BBBB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37C9C2-F4EF-4698-A4BD-18B7B829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EA187E-F62E-4168-A327-812C0AD30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1114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9DC74-F389-4CFC-B3C7-8C7AC0F0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32AC94-2FEC-49EF-A9AA-D010B052D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4089EC8-F02A-4299-97C5-92E9B8ACC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7D07B9-21D1-4C64-80DF-52C6695C2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F224876-3063-453B-A67A-BA73C9681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FDEBFBA-AAAA-46A4-AD45-12C9235A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3F524A-E64B-4FA3-9269-6149312B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8A44792-ECD9-4068-A645-1B21079A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2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38343-055D-4696-A158-20C23901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EEC7826-852C-4AC6-B799-084CC55E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B82E61C-AB86-40A6-B804-2E9D6B8A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CB9C06-E842-49C4-AAA1-A5963761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70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59B5570-FB3C-4576-BA1B-DB07EBDB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08382E-E152-48AC-8CDC-5DB15601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34C16C-5AA1-4899-A891-554A2AB2F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83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B6413-5325-4AFD-99ED-57A41C10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E45542-0AE6-4B30-8D26-6AD50730C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6F8C52-F010-4798-B394-CA666A41E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4EC0E0-11F8-4EC4-88FB-469ECA32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D2C682-DF95-4AD4-897B-B284334A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E56DC3-6ADF-439F-945D-5AB26C58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438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4B37DC-358F-4738-A920-6EBF044C5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1C9877-68A5-4716-B4DF-D141C274F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99FC8E2-06D9-48CF-B313-BF51EC6AF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0866DD-3225-4923-8E8A-D8B07AB8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BC5A74-D8E3-4D8E-AFF1-631B9D25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ABF81-88BC-44B6-8C11-2169C4A5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052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4055C-9A0A-4451-8203-76B1183C0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65E863-D033-41A7-A26B-6CA99DB2F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7E328F-0A49-4A22-A9A9-B09C782D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4DBD04-16CC-45AB-8110-10998788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BB0352-1E41-4847-9C6C-FECC2BC9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933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4318C5D-0368-4C39-910B-A585EE566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793898-C2D1-470A-9291-D69495B0E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B35F11-EC64-4F48-81C5-B2091C9C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267407-563F-4421-943B-4025413C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F36E8D-0AFB-4CC9-8703-060967B1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9984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17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691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7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F37E03-A7E1-4E6A-8BE2-262AA2486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27EFEC-DB99-46F8-B634-111AB5FF6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8A2415D-9B6F-491D-932A-025203353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E2BF393-FED8-4053-B5FF-3A5C333E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C8A8E8-28CE-46FA-ADB9-697696C2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1501A04-A491-41F4-93A0-24E7DD7A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379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16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662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649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942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507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22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462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2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5029E4-CBFD-4094-89AA-2D48BDFD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647F0D-4D33-4A92-9C38-A7A16A004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89C9F4E-9F86-4FB1-9321-E86C6869E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637040C-22AA-4103-80F2-E26B4B782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0E3D65A-DE3D-40E1-A218-E013E7E4E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9BE15CF-EFD6-4142-B2AC-C24DEE0B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40E03BD-D858-4B27-BCFF-EC09A764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F13EB48-165F-4919-94CB-4F23D9DCF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3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3FAF41-CD71-4173-8166-610E1839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4B729D2-4D5D-4C8F-BC85-CA7165FAA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63304AC-917C-4A4A-8FE6-6E5F50EB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018EB52-1B91-45F2-AF02-621E2501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2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D2941DB-7D35-4556-9D5D-3B2B4670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51644CC-41FD-4FE7-871C-38C744B0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76AE34F-DB7A-424D-9A2E-8F0D4C40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6B1AC-2EB0-43BC-A85C-0DD44E02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9244B2-D59E-4225-ADF6-A2FAB22D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948DC59-EA99-4AD0-B795-75CF2F0EE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11C69A-96B1-4E1C-B919-F08A9DB9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30D7DF9-390D-47A0-BC91-169A9511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4FD6E1D-B78C-4601-9EE6-D1C4C43C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6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3C388-01DE-444A-B057-D64FFEA3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5D903F2-57F0-4AC8-9931-F0EAFA54D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4F044B6-2F32-4F14-BDD3-4F856D6D1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F4874F5-D24D-4838-86E6-91E68916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7C6AE8-A621-4F4C-AE10-4F38C9955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8E7A063-729F-41D5-B7D0-E17F8CCD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10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CDB6382-5928-43A4-ABE4-7A39A60E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43CBFF3-0A4C-4217-90C0-CFC83DEBD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E3FD778-EE5D-488B-88BE-6D0363DDE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32E1B-F018-4BCF-956E-A904BDEECE1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60DB61-EAA3-4516-BC00-634655340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144A5E-0B16-4C9A-95A2-DCEFAB420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A71B-E4DD-4582-A76E-58844E9FB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7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6D164-DC2E-4C1F-9E25-4B88C623B8E5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412CB-1701-46E9-B152-B50F82C4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2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49" r:id="rId12"/>
    <p:sldLayoutId id="2147483661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0B6966C-397D-4040-9CF1-D1B650F5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84351C-C397-4F29-B7FE-04C1DEEE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9304E1-C94C-4FFF-8F52-63DA28AC4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388B-A23C-4135-B36F-C41170C77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029A36-531C-4802-8E66-9B775A3A6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E257FB-F6D1-47AF-9652-62329F319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5746-5CBA-4A8A-9C96-5F855678C5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6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F83AE9E-878C-4666-880E-1C0143685A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7408B56-FAA1-4F55-BFB7-20D6E58FB3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2501F32-6261-449E-8149-E0F14A2D1667}"/>
              </a:ext>
            </a:extLst>
          </p:cNvPr>
          <p:cNvSpPr txBox="1"/>
          <p:nvPr userDrawn="1"/>
        </p:nvSpPr>
        <p:spPr>
          <a:xfrm>
            <a:off x="5135418" y="9239"/>
            <a:ext cx="1921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b="1" u="dbl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42344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assets.publishing.service.gov.uk/government/uploads/system/uploads/attachment_data/file/544220/Jigsaw.pdf" TargetMode="Externa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assets.publishing.service.gov.uk/government/uploads/system/uploads/attachment_data/file/734288/CC3_may18.pdf" TargetMode="Externa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ichmondcvs.org.uk/trustees/" TargetMode="External"/><Relationship Id="rId3" Type="http://schemas.openxmlformats.org/officeDocument/2006/relationships/hyperlink" Target="https://www.charitygovernancecode.org/en/front-page" TargetMode="External"/><Relationship Id="rId7" Type="http://schemas.openxmlformats.org/officeDocument/2006/relationships/hyperlink" Target="https://www.eventbrite.co.uk/e/introduction-to-trusteeship-part-2-legal-structures-risk-and-liability-tickets-52399620676" TargetMode="External"/><Relationship Id="rId2" Type="http://schemas.openxmlformats.org/officeDocument/2006/relationships/hyperlink" Target="https://assets.publishing.service.gov.uk/government/uploads/system/uploads/attachment_data/file/734288/CC3_may18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eventbrite.co.uk/e/introduction-to-trusteeship-part-1-duties-and-responsibilities-tickets-52397522400" TargetMode="External"/><Relationship Id="rId5" Type="http://schemas.openxmlformats.org/officeDocument/2006/relationships/hyperlink" Target="https://richmondcvs.org.uk/training-and-events/" TargetMode="External"/><Relationship Id="rId4" Type="http://schemas.openxmlformats.org/officeDocument/2006/relationships/hyperlink" Target="https://richmondcvs.org.uk/richmond-charities/advice-for-charities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mailto@action@richmondcvs.org.uk/" TargetMode="External"/><Relationship Id="rId13" Type="http://schemas.openxmlformats.org/officeDocument/2006/relationships/hyperlink" Target="https://www.facebook.com/RichmondCVS/" TargetMode="External"/><Relationship Id="rId3" Type="http://schemas.openxmlformats.org/officeDocument/2006/relationships/image" Target="../media/image21.png"/><Relationship Id="rId7" Type="http://schemas.openxmlformats.org/officeDocument/2006/relationships/image" Target="../media/image42.svg"/><Relationship Id="rId12" Type="http://schemas.openxmlformats.org/officeDocument/2006/relationships/hyperlink" Target="https://twitter.com/rcvs_richmond?lang=en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11" Type="http://schemas.openxmlformats.org/officeDocument/2006/relationships/hyperlink" Target="http://www.richmondcvs.org.uk/" TargetMode="External"/><Relationship Id="rId5" Type="http://schemas.openxmlformats.org/officeDocument/2006/relationships/image" Target="../media/image40.svg"/><Relationship Id="rId15" Type="http://schemas.openxmlformats.org/officeDocument/2006/relationships/image" Target="../media/image25.png"/><Relationship Id="rId10" Type="http://schemas.openxmlformats.org/officeDocument/2006/relationships/hyperlink" Target="mailto:action@richmondcvs.org.uk" TargetMode="External"/><Relationship Id="rId4" Type="http://schemas.openxmlformats.org/officeDocument/2006/relationships/image" Target="../media/image22.png"/><Relationship Id="rId9" Type="http://schemas.openxmlformats.org/officeDocument/2006/relationships/hyperlink" Target="https://richmondcvs.us2.list-manage.com/subscribe?u=a69b21d2e9b20fe2282db1b82&amp;id=13d7a2901f" TargetMode="External"/><Relationship Id="rId1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="" xmlns:a16="http://schemas.microsoft.com/office/drawing/2014/main" id="{0482A7D0-DB09-4EBA-8D52-E6A5934B66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9">
            <a:extLst>
              <a:ext uri="{FF2B5EF4-FFF2-40B4-BE49-F238E27FC236}">
                <a16:creationId xmlns="" xmlns:a16="http://schemas.microsoft.com/office/drawing/2014/main" id="{1A3688C8-DFCE-4CCD-BCF0-5FB239E507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639DCC-33FD-415D-AC11-EFDBABFB7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5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Richmond CVS Trustee Recruitment Evening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0766463-8077-4C42-940F-DF5CBEB72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4700588"/>
            <a:ext cx="5252288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15</a:t>
            </a:r>
            <a:r>
              <a:rPr lang="en-US" kern="1200" baseline="30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 November 2018</a:t>
            </a:r>
          </a:p>
        </p:txBody>
      </p:sp>
      <p:cxnSp>
        <p:nvCxnSpPr>
          <p:cNvPr id="29" name="Straight Connector 11">
            <a:extLst>
              <a:ext uri="{FF2B5EF4-FFF2-40B4-BE49-F238E27FC236}">
                <a16:creationId xmlns="" xmlns:a16="http://schemas.microsoft.com/office/drawing/2014/main" id="{D598FBE3-48D2-40A2-B7E6-F485834C82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13">
            <a:extLst>
              <a:ext uri="{FF2B5EF4-FFF2-40B4-BE49-F238E27FC236}">
                <a16:creationId xmlns="" xmlns:a16="http://schemas.microsoft.com/office/drawing/2014/main" id="{8482FDCF-45F3-40F1-8751-19B7AFB3CF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70B8927-6BD0-452D-A767-9AC67E6A2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348" y="4443963"/>
            <a:ext cx="3413282" cy="24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BD2DFAE-9026-429C-B764-992B7CBB5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910" y="499621"/>
            <a:ext cx="4470606" cy="120651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xmlns="" id="{58C24244-B8BA-4A4B-AEA1-2D890354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99621"/>
            <a:ext cx="3932237" cy="838987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7030A0"/>
                </a:solidFill>
                <a:latin typeface="+mn-lt"/>
              </a:rPr>
              <a:t>Fiona Clark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/>
            </a:r>
            <a:br>
              <a:rPr lang="en-GB" b="1" dirty="0">
                <a:solidFill>
                  <a:srgbClr val="7030A0"/>
                </a:solidFill>
                <a:latin typeface="+mn-lt"/>
              </a:rPr>
            </a:br>
            <a:r>
              <a:rPr lang="en-GB" sz="2000" dirty="0">
                <a:solidFill>
                  <a:srgbClr val="7030A0"/>
                </a:solidFill>
                <a:latin typeface="+mn-lt"/>
              </a:rPr>
              <a:t>RCVS evening - 15 November 2018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8652204-CA11-4CC0-B369-7241182AF6D6}"/>
              </a:ext>
            </a:extLst>
          </p:cNvPr>
          <p:cNvSpPr txBox="1"/>
          <p:nvPr/>
        </p:nvSpPr>
        <p:spPr>
          <a:xfrm>
            <a:off x="6683603" y="1706136"/>
            <a:ext cx="4470606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prstClr val="black"/>
                </a:solidFill>
              </a:rPr>
              <a:t>We are … </a:t>
            </a:r>
            <a:r>
              <a:rPr lang="en-GB" sz="1600" dirty="0">
                <a:solidFill>
                  <a:prstClr val="black"/>
                </a:solidFill>
              </a:rPr>
              <a:t>committed to creating and supporting real opportunities for people with a learning disability living within the Borough of Richmond and the surrounding areas</a:t>
            </a:r>
          </a:p>
          <a:p>
            <a:endParaRPr lang="en-GB" sz="1600" b="1" dirty="0">
              <a:solidFill>
                <a:prstClr val="black"/>
              </a:solidFill>
            </a:endParaRPr>
          </a:p>
          <a:p>
            <a:r>
              <a:rPr lang="en-GB" sz="1600" b="1" dirty="0">
                <a:solidFill>
                  <a:prstClr val="black"/>
                </a:solidFill>
              </a:rPr>
              <a:t>What we do</a:t>
            </a:r>
          </a:p>
          <a:p>
            <a:r>
              <a:rPr lang="en-GB" sz="1600" i="1" dirty="0">
                <a:solidFill>
                  <a:prstClr val="black"/>
                </a:solidFill>
              </a:rPr>
              <a:t>For ‘clients’, we:</a:t>
            </a:r>
          </a:p>
          <a:p>
            <a:pPr lvl="1"/>
            <a:r>
              <a:rPr lang="en-GB" sz="1600" i="1" dirty="0">
                <a:solidFill>
                  <a:prstClr val="black"/>
                </a:solidFill>
              </a:rPr>
              <a:t>run social and recreational activities</a:t>
            </a:r>
          </a:p>
          <a:p>
            <a:pPr lvl="1"/>
            <a:r>
              <a:rPr lang="en-GB" sz="1600" i="1" dirty="0">
                <a:solidFill>
                  <a:prstClr val="black"/>
                </a:solidFill>
              </a:rPr>
              <a:t>run skills-building courses</a:t>
            </a:r>
          </a:p>
          <a:p>
            <a:pPr lvl="2"/>
            <a:r>
              <a:rPr lang="en-GB" sz="1600" i="1" dirty="0">
                <a:solidFill>
                  <a:prstClr val="black"/>
                </a:solidFill>
              </a:rPr>
              <a:t>Life-skills</a:t>
            </a:r>
          </a:p>
          <a:p>
            <a:pPr lvl="2"/>
            <a:r>
              <a:rPr lang="en-GB" sz="1600" i="1" dirty="0">
                <a:solidFill>
                  <a:prstClr val="black"/>
                </a:solidFill>
              </a:rPr>
              <a:t>General work skills</a:t>
            </a:r>
          </a:p>
          <a:p>
            <a:pPr lvl="1" algn="just"/>
            <a:r>
              <a:rPr lang="en-GB" sz="1600" i="1" dirty="0">
                <a:solidFill>
                  <a:prstClr val="black"/>
                </a:solidFill>
              </a:rPr>
              <a:t>enable others (</a:t>
            </a:r>
            <a:r>
              <a:rPr lang="en-GB" sz="1600" i="1" dirty="0" err="1">
                <a:solidFill>
                  <a:prstClr val="black"/>
                </a:solidFill>
              </a:rPr>
              <a:t>eg</a:t>
            </a:r>
            <a:r>
              <a:rPr lang="en-GB" sz="1600" i="1" dirty="0">
                <a:solidFill>
                  <a:prstClr val="black"/>
                </a:solidFill>
              </a:rPr>
              <a:t> RHACC) to run NVQ training courses.</a:t>
            </a:r>
          </a:p>
          <a:p>
            <a:pPr lvl="1" algn="just"/>
            <a:r>
              <a:rPr lang="en-GB" sz="1600" i="1" dirty="0">
                <a:solidFill>
                  <a:prstClr val="black"/>
                </a:solidFill>
              </a:rPr>
              <a:t>work with employers to create employment opportunities.</a:t>
            </a:r>
          </a:p>
          <a:p>
            <a:pPr lvl="1" algn="just"/>
            <a:endParaRPr lang="en-GB" sz="1600" i="1" dirty="0">
              <a:solidFill>
                <a:prstClr val="black"/>
              </a:solidFill>
            </a:endParaRPr>
          </a:p>
          <a:p>
            <a:pPr algn="just"/>
            <a:r>
              <a:rPr lang="en-GB" sz="1600" i="1" dirty="0">
                <a:solidFill>
                  <a:prstClr val="black"/>
                </a:solidFill>
              </a:rPr>
              <a:t>We run The People Hive as:</a:t>
            </a:r>
          </a:p>
          <a:p>
            <a:pPr lvl="1" algn="just"/>
            <a:r>
              <a:rPr lang="en-GB" sz="1600" i="1" dirty="0">
                <a:solidFill>
                  <a:prstClr val="black"/>
                </a:solidFill>
              </a:rPr>
              <a:t>an art gallery, and outlet for local artists</a:t>
            </a:r>
          </a:p>
          <a:p>
            <a:pPr lvl="1" algn="just"/>
            <a:r>
              <a:rPr lang="en-GB" sz="1600" i="1" dirty="0">
                <a:solidFill>
                  <a:prstClr val="black"/>
                </a:solidFill>
              </a:rPr>
              <a:t>a social enterprise, generating £ for the charity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D79A22BA-5BBA-46A7-99FB-BE3F5DCCE067}"/>
              </a:ext>
            </a:extLst>
          </p:cNvPr>
          <p:cNvCxnSpPr>
            <a:cxnSpLocks/>
          </p:cNvCxnSpPr>
          <p:nvPr/>
        </p:nvCxnSpPr>
        <p:spPr>
          <a:xfrm>
            <a:off x="6309892" y="527901"/>
            <a:ext cx="0" cy="587289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xmlns="" id="{10E79E46-FD3C-4F1E-9340-B1B0908AA92B}"/>
              </a:ext>
            </a:extLst>
          </p:cNvPr>
          <p:cNvSpPr txBox="1">
            <a:spLocks/>
          </p:cNvSpPr>
          <p:nvPr/>
        </p:nvSpPr>
        <p:spPr>
          <a:xfrm>
            <a:off x="839788" y="4459929"/>
            <a:ext cx="4508824" cy="40594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7030A0"/>
                </a:solidFill>
              </a:rPr>
              <a:t>What has this experience given me?</a:t>
            </a:r>
          </a:p>
          <a:p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xmlns="" id="{EFE5B6D7-C99E-4FDE-AA13-800B3777DD37}"/>
              </a:ext>
            </a:extLst>
          </p:cNvPr>
          <p:cNvSpPr txBox="1">
            <a:spLocks/>
          </p:cNvSpPr>
          <p:nvPr/>
        </p:nvSpPr>
        <p:spPr>
          <a:xfrm>
            <a:off x="839788" y="1545407"/>
            <a:ext cx="4508824" cy="40594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7030A0"/>
                </a:solidFill>
              </a:rPr>
              <a:t>Why be a trustee ? (or “how I got to here”)</a:t>
            </a:r>
          </a:p>
          <a:p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xmlns="" id="{F9BD806E-EA66-4D43-8E58-ADC5BF173AF8}"/>
              </a:ext>
            </a:extLst>
          </p:cNvPr>
          <p:cNvSpPr txBox="1">
            <a:spLocks/>
          </p:cNvSpPr>
          <p:nvPr/>
        </p:nvSpPr>
        <p:spPr>
          <a:xfrm>
            <a:off x="841356" y="1980613"/>
            <a:ext cx="4508824" cy="184771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7030A0"/>
                </a:solidFill>
              </a:rPr>
              <a:t>Almost exactly a year ago, I came to RCVS ‘speed-dating’ event ...</a:t>
            </a:r>
          </a:p>
          <a:p>
            <a:r>
              <a:rPr lang="en-GB" dirty="0">
                <a:solidFill>
                  <a:srgbClr val="7030A0"/>
                </a:solidFill>
              </a:rPr>
              <a:t>I wanted to:</a:t>
            </a:r>
          </a:p>
          <a:p>
            <a:pPr lvl="1"/>
            <a:r>
              <a:rPr lang="en-GB" sz="1600" i="1" dirty="0">
                <a:solidFill>
                  <a:srgbClr val="7030A0"/>
                </a:solidFill>
              </a:rPr>
              <a:t>Support a cause I cared about</a:t>
            </a:r>
          </a:p>
          <a:p>
            <a:pPr lvl="1"/>
            <a:r>
              <a:rPr lang="en-GB" sz="1600" i="1" dirty="0">
                <a:solidFill>
                  <a:srgbClr val="7030A0"/>
                </a:solidFill>
              </a:rPr>
              <a:t>Expand my horizons</a:t>
            </a:r>
          </a:p>
          <a:p>
            <a:pPr lvl="1"/>
            <a:r>
              <a:rPr lang="en-GB" sz="1600" i="1" dirty="0">
                <a:solidFill>
                  <a:srgbClr val="7030A0"/>
                </a:solidFill>
              </a:rPr>
              <a:t>Do more than just give money….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xmlns="" id="{77E7DC31-42B5-4C20-A0AF-4F9526BAE832}"/>
              </a:ext>
            </a:extLst>
          </p:cNvPr>
          <p:cNvSpPr txBox="1">
            <a:spLocks/>
          </p:cNvSpPr>
          <p:nvPr/>
        </p:nvSpPr>
        <p:spPr>
          <a:xfrm>
            <a:off x="831929" y="4913986"/>
            <a:ext cx="4508824" cy="176962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>
                <a:solidFill>
                  <a:srgbClr val="7030A0"/>
                </a:solidFill>
              </a:rPr>
              <a:t>Pleasure</a:t>
            </a:r>
            <a:r>
              <a:rPr lang="en-GB" dirty="0">
                <a:solidFill>
                  <a:srgbClr val="7030A0"/>
                </a:solidFill>
              </a:rPr>
              <a:t> – in meeting and working with our ‘clients’.</a:t>
            </a:r>
          </a:p>
          <a:p>
            <a:r>
              <a:rPr lang="en-GB" i="1" dirty="0">
                <a:solidFill>
                  <a:srgbClr val="7030A0"/>
                </a:solidFill>
              </a:rPr>
              <a:t>Satisfaction</a:t>
            </a:r>
            <a:r>
              <a:rPr lang="en-GB" dirty="0">
                <a:solidFill>
                  <a:srgbClr val="7030A0"/>
                </a:solidFill>
              </a:rPr>
              <a:t> – in offering my professional skills to support a vital charity.</a:t>
            </a:r>
          </a:p>
          <a:p>
            <a:r>
              <a:rPr lang="en-GB" i="1" dirty="0">
                <a:solidFill>
                  <a:srgbClr val="7030A0"/>
                </a:solidFill>
              </a:rPr>
              <a:t>Challenges</a:t>
            </a:r>
            <a:r>
              <a:rPr lang="en-GB" dirty="0">
                <a:solidFill>
                  <a:srgbClr val="7030A0"/>
                </a:solidFill>
              </a:rPr>
              <a:t> – in working with people very different from myself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xmlns="" id="{DF5D98E4-BB93-48D5-8327-8C4C992E7C6B}"/>
              </a:ext>
            </a:extLst>
          </p:cNvPr>
          <p:cNvSpPr txBox="1">
            <a:spLocks/>
          </p:cNvSpPr>
          <p:nvPr/>
        </p:nvSpPr>
        <p:spPr>
          <a:xfrm>
            <a:off x="841356" y="3848761"/>
            <a:ext cx="4508824" cy="40594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solidFill>
                  <a:srgbClr val="7030A0"/>
                </a:solidFill>
              </a:rPr>
              <a:t>…..  and I met RHLT</a:t>
            </a:r>
          </a:p>
          <a:p>
            <a:pPr algn="r"/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5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7" grpId="0"/>
      <p:bldP spid="18" grpId="0"/>
      <p:bldP spid="1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F98490-4942-4462-AAF6-5C29756F5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713" y="1786270"/>
            <a:ext cx="4338082" cy="302746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lephant" panose="02020904090505020303" pitchFamily="18" charset="0"/>
              </a:rPr>
              <a:t>Unlocking the </a:t>
            </a:r>
            <a:r>
              <a:rPr lang="en-US" sz="4000" dirty="0">
                <a:solidFill>
                  <a:srgbClr val="FFFF66"/>
                </a:solidFill>
                <a:latin typeface="Elephant" panose="02020904090505020303" pitchFamily="18" charset="0"/>
              </a:rPr>
              <a:t>P</a:t>
            </a:r>
            <a:r>
              <a:rPr lang="en-US" sz="4000" dirty="0">
                <a:solidFill>
                  <a:srgbClr val="CC99FF"/>
                </a:solidFill>
                <a:latin typeface="Elephant" panose="02020904090505020303" pitchFamily="18" charset="0"/>
              </a:rPr>
              <a:t>O</a:t>
            </a:r>
            <a:r>
              <a:rPr lang="en-US" sz="4000" dirty="0">
                <a:solidFill>
                  <a:srgbClr val="FF7C80"/>
                </a:solidFill>
                <a:latin typeface="Elephant" panose="02020904090505020303" pitchFamily="18" charset="0"/>
              </a:rPr>
              <a:t>W</a:t>
            </a:r>
            <a:r>
              <a:rPr lang="en-US" sz="4000" dirty="0">
                <a:solidFill>
                  <a:srgbClr val="FFC000"/>
                </a:solidFill>
                <a:latin typeface="Elephant" panose="02020904090505020303" pitchFamily="18" charset="0"/>
              </a:rPr>
              <a:t>E</a:t>
            </a:r>
            <a:r>
              <a:rPr lang="en-US" sz="4000" dirty="0">
                <a:solidFill>
                  <a:srgbClr val="92D050"/>
                </a:solidFill>
                <a:latin typeface="Elephant" panose="02020904090505020303" pitchFamily="18" charset="0"/>
              </a:rPr>
              <a:t>R</a:t>
            </a:r>
            <a:r>
              <a:rPr lang="en-US" sz="4000" dirty="0">
                <a:solidFill>
                  <a:schemeClr val="bg1"/>
                </a:solidFill>
                <a:latin typeface="Elephant" panose="02020904090505020303" pitchFamily="18" charset="0"/>
              </a:rPr>
              <a:t> of </a:t>
            </a:r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Elephant" panose="02020904090505020303" pitchFamily="18" charset="0"/>
              </a:rPr>
              <a:t>P</a:t>
            </a:r>
            <a:r>
              <a:rPr lang="en-US" sz="4000" dirty="0">
                <a:solidFill>
                  <a:schemeClr val="accent2">
                    <a:lumMod val="40000"/>
                    <a:lumOff val="60000"/>
                  </a:schemeClr>
                </a:solidFill>
                <a:latin typeface="Elephant" panose="02020904090505020303" pitchFamily="18" charset="0"/>
              </a:rPr>
              <a:t>L</a:t>
            </a:r>
            <a:r>
              <a:rPr lang="en-US" sz="4000" dirty="0">
                <a:solidFill>
                  <a:srgbClr val="FFFF66"/>
                </a:solidFill>
                <a:latin typeface="Elephant" panose="02020904090505020303" pitchFamily="18" charset="0"/>
              </a:rPr>
              <a:t>A</a:t>
            </a:r>
            <a:r>
              <a:rPr lang="en-US" sz="4000" dirty="0">
                <a:solidFill>
                  <a:srgbClr val="FF6600"/>
                </a:solidFill>
                <a:latin typeface="Elephant" panose="02020904090505020303" pitchFamily="18" charset="0"/>
              </a:rPr>
              <a:t>Y</a:t>
            </a:r>
            <a:r>
              <a:rPr lang="en-US" sz="4000" dirty="0">
                <a:solidFill>
                  <a:schemeClr val="bg1"/>
                </a:solidFill>
                <a:latin typeface="Elephant" panose="02020904090505020303" pitchFamily="18" charset="0"/>
              </a:rPr>
              <a:t> &amp; the </a:t>
            </a:r>
            <a:r>
              <a:rPr lang="en-US" sz="4000" dirty="0">
                <a:solidFill>
                  <a:srgbClr val="FF7C80"/>
                </a:solidFill>
                <a:latin typeface="Elephant" panose="02020904090505020303" pitchFamily="18" charset="0"/>
              </a:rPr>
              <a:t>M</a:t>
            </a:r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Elephant" panose="02020904090505020303" pitchFamily="18" charset="0"/>
              </a:rPr>
              <a:t>A</a:t>
            </a:r>
            <a:r>
              <a:rPr lang="en-US" sz="4000" dirty="0">
                <a:solidFill>
                  <a:srgbClr val="CC99FF"/>
                </a:solidFill>
                <a:latin typeface="Elephant" panose="02020904090505020303" pitchFamily="18" charset="0"/>
              </a:rPr>
              <a:t>G</a:t>
            </a:r>
            <a:r>
              <a:rPr lang="en-US" sz="4000" dirty="0">
                <a:solidFill>
                  <a:schemeClr val="accent3"/>
                </a:solidFill>
                <a:latin typeface="Elephant" panose="02020904090505020303" pitchFamily="18" charset="0"/>
              </a:rPr>
              <a:t>I</a:t>
            </a:r>
            <a:r>
              <a:rPr lang="en-US" sz="4000" dirty="0">
                <a:solidFill>
                  <a:srgbClr val="FFFF00"/>
                </a:solidFill>
                <a:latin typeface="Elephant" panose="02020904090505020303" pitchFamily="18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latin typeface="Elephant" panose="02020904090505020303" pitchFamily="18" charset="0"/>
              </a:rPr>
              <a:t> of </a:t>
            </a:r>
            <a:r>
              <a:rPr lang="en-US" sz="4000" dirty="0">
                <a:solidFill>
                  <a:srgbClr val="FFFF66"/>
                </a:solidFill>
                <a:latin typeface="Elephant" panose="02020904090505020303" pitchFamily="18" charset="0"/>
              </a:rPr>
              <a:t>C</a:t>
            </a:r>
            <a:r>
              <a:rPr lang="en-US" sz="4000" dirty="0">
                <a:solidFill>
                  <a:srgbClr val="FFC000"/>
                </a:solidFill>
                <a:latin typeface="Elephant" panose="02020904090505020303" pitchFamily="18" charset="0"/>
              </a:rPr>
              <a:t>O</a:t>
            </a:r>
            <a:r>
              <a:rPr lang="en-US" sz="4000" dirty="0">
                <a:solidFill>
                  <a:srgbClr val="92D050"/>
                </a:solidFill>
                <a:latin typeface="Elephant" panose="02020904090505020303" pitchFamily="18" charset="0"/>
              </a:rPr>
              <a:t>M</a:t>
            </a:r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Elephant" panose="02020904090505020303" pitchFamily="18" charset="0"/>
              </a:rPr>
              <a:t>M</a:t>
            </a:r>
            <a:r>
              <a:rPr lang="en-US" sz="4000" dirty="0">
                <a:solidFill>
                  <a:srgbClr val="FF7C80"/>
                </a:solidFill>
                <a:latin typeface="Elephant" panose="02020904090505020303" pitchFamily="18" charset="0"/>
              </a:rPr>
              <a:t>U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Elephant" panose="02020904090505020303" pitchFamily="18" charset="0"/>
              </a:rPr>
              <a:t>N</a:t>
            </a:r>
            <a:r>
              <a:rPr lang="en-US" sz="4000" dirty="0">
                <a:solidFill>
                  <a:srgbClr val="CC99FF"/>
                </a:solidFill>
                <a:latin typeface="Elephant" panose="02020904090505020303" pitchFamily="18" charset="0"/>
              </a:rPr>
              <a:t>I</a:t>
            </a:r>
            <a:r>
              <a:rPr lang="en-US" sz="4000" dirty="0">
                <a:solidFill>
                  <a:srgbClr val="FFFF66"/>
                </a:solidFill>
                <a:latin typeface="Elephant" panose="02020904090505020303" pitchFamily="18" charset="0"/>
              </a:rPr>
              <a:t>T</a:t>
            </a:r>
            <a:r>
              <a:rPr lang="en-US" sz="4000" dirty="0">
                <a:solidFill>
                  <a:srgbClr val="FF6600"/>
                </a:solidFill>
                <a:latin typeface="Elephant" panose="02020904090505020303" pitchFamily="18" charset="0"/>
              </a:rPr>
              <a:t>Y</a:t>
            </a:r>
            <a:r>
              <a:rPr lang="en-US" sz="4000" dirty="0">
                <a:solidFill>
                  <a:schemeClr val="bg1"/>
                </a:solidFill>
                <a:latin typeface="Elephant" panose="02020904090505020303" pitchFamily="18" charset="0"/>
              </a:rPr>
              <a:t>. </a:t>
            </a:r>
            <a:br>
              <a:rPr lang="en-US" sz="4000" dirty="0">
                <a:solidFill>
                  <a:schemeClr val="bg1"/>
                </a:solidFill>
                <a:latin typeface="Elephant" panose="02020904090505020303" pitchFamily="18" charset="0"/>
              </a:rPr>
            </a:br>
            <a:r>
              <a:rPr lang="en-US" sz="4000" dirty="0">
                <a:solidFill>
                  <a:schemeClr val="bg1"/>
                </a:solidFill>
                <a:latin typeface="Elephant" panose="02020904090505020303" pitchFamily="18" charset="0"/>
              </a:rPr>
              <a:t>Inclusive. Supportive. Sustainable.</a:t>
            </a:r>
            <a:endParaRPr lang="en-GB" sz="40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9B8B3E-0C64-4ADD-9648-00943D20F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Arial Rounded MT Bold"/>
              </a:rPr>
              <a:t>.</a:t>
            </a:r>
          </a:p>
          <a:p>
            <a:endParaRPr lang="en-GB" sz="2400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41D011B-AC25-482D-B1E5-02D88E7B4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741" y="367513"/>
            <a:ext cx="5048732" cy="365159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3BF0BC6-8777-4F1C-8589-A4D48EF5F9AB}"/>
              </a:ext>
            </a:extLst>
          </p:cNvPr>
          <p:cNvSpPr/>
          <p:nvPr/>
        </p:nvSpPr>
        <p:spPr>
          <a:xfrm>
            <a:off x="6613741" y="4174158"/>
            <a:ext cx="50487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en-GB" sz="5400" b="1" dirty="0">
                <a:solidFill>
                  <a:srgbClr val="000000"/>
                </a:solidFill>
              </a:rPr>
              <a:t>Katy Grieves </a:t>
            </a:r>
          </a:p>
          <a:p>
            <a:pPr algn="r" defTabSz="457200"/>
            <a:r>
              <a:rPr lang="en-GB" sz="5400" b="1" dirty="0">
                <a:solidFill>
                  <a:srgbClr val="000000"/>
                </a:solidFill>
              </a:rPr>
              <a:t>Chair of Trustees</a:t>
            </a:r>
            <a:endParaRPr lang="en-GB" sz="5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6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C88559-77F5-477C-ADEB-2914A1D5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GB" b="1"/>
              <a:t>What is a trustee?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32CA11-301F-4F65-8500-812EB951E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/>
              <a:t>“</a:t>
            </a:r>
            <a:r>
              <a:rPr lang="en-US" sz="2400" b="1"/>
              <a:t>Charity</a:t>
            </a:r>
            <a:r>
              <a:rPr lang="en-US" sz="2400"/>
              <a:t> trustees are the people who share ultimate responsibility for governing a </a:t>
            </a:r>
            <a:r>
              <a:rPr lang="en-US" sz="2400" b="1"/>
              <a:t>charity</a:t>
            </a:r>
            <a:r>
              <a:rPr lang="en-US" sz="2400"/>
              <a:t> and directing how it is managed and run. They may be called trustees, the board, the management committee, governors, directors or something else”</a:t>
            </a:r>
          </a:p>
          <a:p>
            <a:pPr marL="0" indent="0">
              <a:buNone/>
            </a:pPr>
            <a:r>
              <a:rPr lang="en-US" sz="2400" b="1"/>
              <a:t>Charity Commission- The Essential Trustee</a:t>
            </a:r>
            <a:endParaRPr lang="en-GB" sz="2400" b="1"/>
          </a:p>
        </p:txBody>
      </p:sp>
      <p:pic>
        <p:nvPicPr>
          <p:cNvPr id="7" name="Graphic 6" descr="Group">
            <a:extLst>
              <a:ext uri="{FF2B5EF4-FFF2-40B4-BE49-F238E27FC236}">
                <a16:creationId xmlns="" xmlns:a16="http://schemas.microsoft.com/office/drawing/2014/main" id="{429A5B60-4A1D-4ADE-B650-4CB561B8C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CC7868-A66C-4E56-9F3F-B1816D9C6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6080" y="2057400"/>
            <a:ext cx="4385945" cy="3811588"/>
          </a:xfrm>
        </p:spPr>
        <p:txBody>
          <a:bodyPr>
            <a:normAutofit/>
          </a:bodyPr>
          <a:lstStyle/>
          <a:p>
            <a:r>
              <a:rPr lang="en-GB" sz="4400" dirty="0" smtClean="0"/>
              <a:t>The Charity commission: </a:t>
            </a:r>
          </a:p>
          <a:p>
            <a:r>
              <a:rPr lang="en-GB" sz="4400" dirty="0" smtClean="0"/>
              <a:t>The </a:t>
            </a:r>
            <a:r>
              <a:rPr lang="en-GB" sz="4400" dirty="0"/>
              <a:t>Essential </a:t>
            </a:r>
          </a:p>
          <a:p>
            <a:r>
              <a:rPr lang="en-GB" sz="4400" dirty="0" smtClean="0"/>
              <a:t>Trustee- </a:t>
            </a:r>
            <a:endParaRPr lang="en-GB" sz="4400" dirty="0"/>
          </a:p>
          <a:p>
            <a:r>
              <a:rPr lang="en-GB" sz="4400" b="1" dirty="0">
                <a:hlinkClick r:id="rId2"/>
              </a:rPr>
              <a:t>6 main duties</a:t>
            </a:r>
            <a:endParaRPr lang="en-GB" sz="44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79D957F8-0180-4934-8197-6DA34EF989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6447400"/>
              </p:ext>
            </p:extLst>
          </p:nvPr>
        </p:nvGraphicFramePr>
        <p:xfrm>
          <a:off x="2436497" y="719666"/>
          <a:ext cx="99669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40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CC7868-A66C-4E56-9F3F-B1816D9C6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6080" y="2057400"/>
            <a:ext cx="4385945" cy="3811588"/>
          </a:xfrm>
        </p:spPr>
        <p:txBody>
          <a:bodyPr>
            <a:normAutofit/>
          </a:bodyPr>
          <a:lstStyle/>
          <a:p>
            <a:r>
              <a:rPr lang="en-GB" sz="4400" dirty="0"/>
              <a:t>The Charity commission: </a:t>
            </a:r>
          </a:p>
          <a:p>
            <a:r>
              <a:rPr lang="en-GB" sz="4400" dirty="0"/>
              <a:t>The Essential </a:t>
            </a:r>
          </a:p>
          <a:p>
            <a:r>
              <a:rPr lang="en-GB" sz="4400" dirty="0" smtClean="0"/>
              <a:t>Trustee (CC3)</a:t>
            </a:r>
          </a:p>
          <a:p>
            <a:r>
              <a:rPr lang="en-GB" sz="4000" b="1" dirty="0" smtClean="0">
                <a:hlinkClick r:id="rId2"/>
              </a:rPr>
              <a:t>Download PDF</a:t>
            </a:r>
            <a:r>
              <a:rPr lang="en-GB" sz="4000" dirty="0" smtClean="0">
                <a:hlinkClick r:id="rId2"/>
              </a:rPr>
              <a:t> </a:t>
            </a:r>
            <a:endParaRPr lang="en-GB" sz="40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="" xmlns:a16="http://schemas.microsoft.com/office/drawing/2014/main" id="{1BBB552E-8DE1-4DD9-BEE6-8B5F04F451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3311343"/>
              </p:ext>
            </p:extLst>
          </p:nvPr>
        </p:nvGraphicFramePr>
        <p:xfrm>
          <a:off x="2346960" y="681037"/>
          <a:ext cx="96824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53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37911B-59AC-4409-A449-9040AAEC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What is required of trustees?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="" xmlns:a16="http://schemas.microsoft.com/office/drawing/2014/main" id="{3189E282-839F-4FFB-8193-122EFE5614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3940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7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D81CDC-55E3-4CBF-9BFA-FB48859D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become a trustee?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="" xmlns:a16="http://schemas.microsoft.com/office/drawing/2014/main" id="{A62F0354-E951-4233-9FDA-BDA8D302E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8462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3E045C-8E88-4A97-B93B-4CA3359D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/>
              <a:t>How can I find the right role for me?</a:t>
            </a:r>
            <a:endParaRPr lang="en-GB" b="1" dirty="0"/>
          </a:p>
        </p:txBody>
      </p:sp>
      <p:graphicFrame>
        <p:nvGraphicFramePr>
          <p:cNvPr id="27" name="Content Placeholder 10">
            <a:extLst>
              <a:ext uri="{FF2B5EF4-FFF2-40B4-BE49-F238E27FC236}">
                <a16:creationId xmlns="" xmlns:a16="http://schemas.microsoft.com/office/drawing/2014/main" id="{90AA5401-C0B1-477B-8BFD-5636DE3A51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2858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8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298DAA-AC24-4FB1-BC35-9076E811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 b="1" dirty="0">
                <a:solidFill>
                  <a:schemeClr val="accent1"/>
                </a:solidFill>
              </a:rPr>
              <a:t>Further information &amp; support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7A6334-2F17-4BFF-A3B9-1C6E7E0BC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92500" lnSpcReduction="20000"/>
          </a:bodyPr>
          <a:lstStyle/>
          <a:p>
            <a:r>
              <a:rPr lang="en-GB" dirty="0" smtClean="0"/>
              <a:t>The Charity Commission (CC3) - </a:t>
            </a:r>
            <a:r>
              <a:rPr lang="en-GB" dirty="0" smtClean="0">
                <a:hlinkClick r:id="rId2"/>
              </a:rPr>
              <a:t>The Essential Trustee</a:t>
            </a:r>
            <a:endParaRPr lang="en-GB" dirty="0" smtClean="0"/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dirty="0" smtClean="0">
                <a:hlinkClick r:id="rId3"/>
              </a:rPr>
              <a:t>Charity </a:t>
            </a:r>
            <a:r>
              <a:rPr lang="en-GB" dirty="0">
                <a:hlinkClick r:id="rId3"/>
              </a:rPr>
              <a:t>Governance </a:t>
            </a:r>
            <a:r>
              <a:rPr lang="en-GB" dirty="0" smtClean="0">
                <a:hlinkClick r:id="rId3"/>
              </a:rPr>
              <a:t>Code</a:t>
            </a:r>
            <a:endParaRPr lang="en-GB" dirty="0" smtClean="0"/>
          </a:p>
          <a:p>
            <a:pPr marL="0" indent="0">
              <a:buNone/>
            </a:pPr>
            <a:endParaRPr lang="en-GB" sz="900" dirty="0"/>
          </a:p>
          <a:p>
            <a:r>
              <a:rPr lang="en-GB" dirty="0">
                <a:hlinkClick r:id="rId4"/>
              </a:rPr>
              <a:t>Support from Richmond </a:t>
            </a:r>
            <a:r>
              <a:rPr lang="en-GB" dirty="0" smtClean="0">
                <a:hlinkClick r:id="rId4"/>
              </a:rPr>
              <a:t>CVS</a:t>
            </a:r>
            <a:endParaRPr lang="en-GB" dirty="0" smtClean="0"/>
          </a:p>
          <a:p>
            <a:pPr marL="0" indent="0">
              <a:buNone/>
            </a:pPr>
            <a:endParaRPr lang="en-GB" sz="900" dirty="0"/>
          </a:p>
          <a:p>
            <a:r>
              <a:rPr lang="en-GB" dirty="0">
                <a:hlinkClick r:id="rId5"/>
              </a:rPr>
              <a:t>Programme of training &amp; 1:1 support </a:t>
            </a:r>
            <a:r>
              <a:rPr lang="en-GB" dirty="0" smtClean="0">
                <a:hlinkClick r:id="rId5"/>
              </a:rPr>
              <a:t>including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sz="900" dirty="0" smtClean="0"/>
          </a:p>
          <a:p>
            <a:pPr lvl="1"/>
            <a:r>
              <a:rPr lang="en-GB" dirty="0" smtClean="0">
                <a:hlinkClick r:id="rId6"/>
              </a:rPr>
              <a:t>Introduction </a:t>
            </a:r>
            <a:r>
              <a:rPr lang="en-GB" dirty="0">
                <a:hlinkClick r:id="rId6"/>
              </a:rPr>
              <a:t>to Trusteeship - Part 1: </a:t>
            </a:r>
            <a:r>
              <a:rPr lang="en-GB" dirty="0" smtClean="0">
                <a:hlinkClick r:id="rId6"/>
              </a:rPr>
              <a:t>Duties and Responsibilities</a:t>
            </a:r>
            <a:endParaRPr lang="en-GB" dirty="0" smtClean="0"/>
          </a:p>
          <a:p>
            <a:pPr marL="457200" lvl="1" indent="0">
              <a:buNone/>
            </a:pPr>
            <a:endParaRPr lang="en-GB" sz="900" dirty="0" smtClean="0"/>
          </a:p>
          <a:p>
            <a:pPr lvl="1"/>
            <a:r>
              <a:rPr lang="en-GB" dirty="0" smtClean="0">
                <a:hlinkClick r:id="rId7"/>
              </a:rPr>
              <a:t>Introduction </a:t>
            </a:r>
            <a:r>
              <a:rPr lang="en-GB" dirty="0">
                <a:hlinkClick r:id="rId7"/>
              </a:rPr>
              <a:t>to Trusteeship - Part 2: Legal Structures, Risk and </a:t>
            </a:r>
            <a:r>
              <a:rPr lang="en-GB" dirty="0" smtClean="0">
                <a:hlinkClick r:id="rId7"/>
              </a:rPr>
              <a:t>Liability</a:t>
            </a:r>
            <a:endParaRPr lang="en-GB" dirty="0" smtClean="0"/>
          </a:p>
          <a:p>
            <a:pPr marL="457200" lvl="1" indent="0">
              <a:buNone/>
            </a:pPr>
            <a:endParaRPr lang="en-GB" sz="900" dirty="0"/>
          </a:p>
          <a:p>
            <a:r>
              <a:rPr lang="en-GB" dirty="0" smtClean="0">
                <a:hlinkClick r:id="rId8"/>
              </a:rPr>
              <a:t>Richmond </a:t>
            </a:r>
            <a:r>
              <a:rPr lang="en-GB" dirty="0">
                <a:hlinkClick r:id="rId8"/>
              </a:rPr>
              <a:t>Trustee </a:t>
            </a:r>
            <a:r>
              <a:rPr lang="en-GB" dirty="0" smtClean="0">
                <a:hlinkClick r:id="rId8"/>
              </a:rPr>
              <a:t>Network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053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7">
            <a:extLst>
              <a:ext uri="{FF2B5EF4-FFF2-40B4-BE49-F238E27FC236}">
                <a16:creationId xmlns="" xmlns:a16="http://schemas.microsoft.com/office/drawing/2014/main" id="{7D2AA9EB-ACE2-48F8-8185-792EE94134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72000"/>
                </a:schemeClr>
              </a:gs>
              <a:gs pos="25000">
                <a:schemeClr val="accent1">
                  <a:alpha val="55000"/>
                </a:schemeClr>
              </a:gs>
              <a:gs pos="94000">
                <a:schemeClr val="bg2">
                  <a:lumMod val="75000"/>
                  <a:alpha val="90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39">
            <a:extLst>
              <a:ext uri="{FF2B5EF4-FFF2-40B4-BE49-F238E27FC236}">
                <a16:creationId xmlns="" xmlns:a16="http://schemas.microsoft.com/office/drawing/2014/main" id="{59D7A164-22E7-4B37-B0E3-935FC9C314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59A82A-5A80-4697-9D8C-3AB0134B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344" y="838125"/>
            <a:ext cx="3167733" cy="1454051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0000"/>
                </a:solidFill>
              </a:rPr>
              <a:t>Stay </a:t>
            </a:r>
            <a:r>
              <a:rPr lang="en-GB" sz="4000" b="1" dirty="0">
                <a:solidFill>
                  <a:srgbClr val="000000"/>
                </a:solidFill>
              </a:rPr>
              <a:t>in touch</a:t>
            </a:r>
          </a:p>
        </p:txBody>
      </p:sp>
      <p:sp>
        <p:nvSpPr>
          <p:cNvPr id="50" name="Freeform 67">
            <a:extLst>
              <a:ext uri="{FF2B5EF4-FFF2-40B4-BE49-F238E27FC236}">
                <a16:creationId xmlns="" xmlns:a16="http://schemas.microsoft.com/office/drawing/2014/main" id="{730F02D6-D4A4-42E5-A722-43B088C735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4207136"/>
            <a:ext cx="3177287" cy="265086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Oval 43">
            <a:extLst>
              <a:ext uri="{FF2B5EF4-FFF2-40B4-BE49-F238E27FC236}">
                <a16:creationId xmlns="" xmlns:a16="http://schemas.microsoft.com/office/drawing/2014/main" id="{F2C965BE-B8BF-4344-8E81-62E0BFE4CB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369751" y="2897495"/>
            <a:ext cx="2788232" cy="2788232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65">
            <a:extLst>
              <a:ext uri="{FF2B5EF4-FFF2-40B4-BE49-F238E27FC236}">
                <a16:creationId xmlns="" xmlns:a16="http://schemas.microsoft.com/office/drawing/2014/main" id="{122DB9C1-63F1-47FD-BE8D-08903F8531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AD643DE-A3CD-458A-A821-40A1FE174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88" y="248575"/>
            <a:ext cx="3235362" cy="2289020"/>
          </a:xfrm>
          <a:prstGeom prst="rect">
            <a:avLst/>
          </a:prstGeom>
        </p:spPr>
      </p:pic>
      <p:pic>
        <p:nvPicPr>
          <p:cNvPr id="6" name="Graphic 5" descr="Receiver">
            <a:extLst>
              <a:ext uri="{FF2B5EF4-FFF2-40B4-BE49-F238E27FC236}">
                <a16:creationId xmlns="" xmlns:a16="http://schemas.microsoft.com/office/drawing/2014/main" id="{9ABBC900-6165-41F9-8E35-FE3929EC85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8829" y="4838838"/>
            <a:ext cx="1796722" cy="1796722"/>
          </a:xfrm>
          <a:prstGeom prst="rect">
            <a:avLst/>
          </a:prstGeom>
        </p:spPr>
      </p:pic>
      <p:pic>
        <p:nvPicPr>
          <p:cNvPr id="8" name="Graphic 7" descr="Envelope">
            <a:extLst>
              <a:ext uri="{FF2B5EF4-FFF2-40B4-BE49-F238E27FC236}">
                <a16:creationId xmlns="" xmlns:a16="http://schemas.microsoft.com/office/drawing/2014/main" id="{1BD2DDCF-0B33-4DF5-9103-4ABF7EEABD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68031" y="3356443"/>
            <a:ext cx="1785723" cy="178572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25635D-4E38-4660-89DC-40F1D4A6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263" y="2387491"/>
            <a:ext cx="4333468" cy="3639289"/>
          </a:xfrm>
        </p:spPr>
        <p:txBody>
          <a:bodyPr anchor="ctr">
            <a:normAutofit fontScale="92500" lnSpcReduction="20000"/>
          </a:bodyPr>
          <a:lstStyle/>
          <a:p>
            <a:endParaRPr lang="en-GB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GB" sz="2000" b="1" u="sng" dirty="0" smtClean="0">
                <a:solidFill>
                  <a:srgbClr val="000000"/>
                </a:solidFill>
                <a:hlinkClick r:id="rId8"/>
              </a:rPr>
              <a:t>www.richmondcvs.org.uk</a:t>
            </a:r>
          </a:p>
          <a:p>
            <a:pPr marL="457200" lvl="1" indent="0">
              <a:buNone/>
            </a:pPr>
            <a:endParaRPr lang="en-GB" sz="2000" b="1" u="sng" dirty="0" smtClean="0">
              <a:solidFill>
                <a:srgbClr val="000000"/>
              </a:solidFill>
              <a:hlinkClick r:id="rId9"/>
            </a:endParaRPr>
          </a:p>
          <a:p>
            <a:pPr marL="457200" lvl="1" indent="0">
              <a:buNone/>
            </a:pPr>
            <a:r>
              <a:rPr lang="en-GB" sz="2000" b="1" u="sng" dirty="0" smtClean="0">
                <a:solidFill>
                  <a:srgbClr val="000000"/>
                </a:solidFill>
                <a:hlinkClick r:id="rId9"/>
              </a:rPr>
              <a:t>Sign up for our newsletter </a:t>
            </a:r>
            <a:endParaRPr lang="en-GB" sz="2000" b="1" u="sng" dirty="0" smtClean="0">
              <a:solidFill>
                <a:srgbClr val="000000"/>
              </a:solidFill>
              <a:hlinkClick r:id="rId8"/>
            </a:endParaRPr>
          </a:p>
          <a:p>
            <a:pPr marL="457200" lvl="1" indent="0">
              <a:buNone/>
            </a:pPr>
            <a:endParaRPr lang="en-GB" sz="2000" b="1" u="sng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GB" sz="2000" b="1" u="sng" dirty="0" smtClean="0">
                <a:solidFill>
                  <a:srgbClr val="000000"/>
                </a:solidFill>
              </a:rPr>
              <a:t>T: 020 </a:t>
            </a:r>
            <a:r>
              <a:rPr lang="en-GB" sz="2000" b="1" u="sng" dirty="0">
                <a:solidFill>
                  <a:srgbClr val="000000"/>
                </a:solidFill>
              </a:rPr>
              <a:t>8843 7945</a:t>
            </a:r>
          </a:p>
          <a:p>
            <a:pPr marL="457200" lvl="1" indent="0">
              <a:buNone/>
            </a:pPr>
            <a:r>
              <a:rPr lang="en-GB" sz="2000" b="1" dirty="0" smtClean="0">
                <a:solidFill>
                  <a:srgbClr val="000000"/>
                </a:solidFill>
              </a:rPr>
              <a:t>E: </a:t>
            </a:r>
            <a:r>
              <a:rPr lang="en-GB" sz="2000" b="1" dirty="0" smtClean="0">
                <a:solidFill>
                  <a:srgbClr val="000000"/>
                </a:solidFill>
                <a:hlinkClick r:id="rId10"/>
              </a:rPr>
              <a:t>action@richmondcvs.org.uk</a:t>
            </a:r>
            <a:endParaRPr lang="en-GB" sz="2000" b="1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GB" sz="2000" b="1" dirty="0">
              <a:solidFill>
                <a:srgbClr val="000000"/>
              </a:solidFill>
              <a:hlinkClick r:id="rId11"/>
            </a:endParaRPr>
          </a:p>
          <a:p>
            <a:pPr marL="457200" lvl="1" indent="0">
              <a:buNone/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GB" sz="2000" b="1" dirty="0" smtClean="0">
                <a:solidFill>
                  <a:srgbClr val="000000"/>
                </a:solidFill>
              </a:rPr>
              <a:t>        </a:t>
            </a:r>
            <a:r>
              <a:rPr lang="en-GB" sz="2000" b="1" dirty="0" smtClean="0">
                <a:solidFill>
                  <a:srgbClr val="000000"/>
                </a:solidFill>
                <a:hlinkClick r:id="rId12"/>
              </a:rPr>
              <a:t>@</a:t>
            </a:r>
            <a:r>
              <a:rPr lang="en-GB" sz="2000" b="1" dirty="0" err="1" smtClean="0">
                <a:solidFill>
                  <a:srgbClr val="000000"/>
                </a:solidFill>
                <a:hlinkClick r:id="rId12"/>
              </a:rPr>
              <a:t>RCVS_Richmond</a:t>
            </a:r>
            <a:endParaRPr lang="en-GB" sz="2000" b="1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GB" sz="2000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GB" sz="2000" b="1" dirty="0" smtClean="0">
                <a:solidFill>
                  <a:srgbClr val="000000"/>
                </a:solidFill>
              </a:rPr>
              <a:t>       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hlinkClick r:id="rId13"/>
              </a:rPr>
              <a:t>@</a:t>
            </a:r>
            <a:r>
              <a:rPr lang="en-GB" sz="2000" b="1" dirty="0" err="1" smtClean="0">
                <a:solidFill>
                  <a:srgbClr val="000000"/>
                </a:solidFill>
                <a:hlinkClick r:id="rId13"/>
              </a:rPr>
              <a:t>RichmondCVS</a:t>
            </a:r>
            <a:endParaRPr lang="en-GB" sz="2000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GB" sz="2000" b="1" dirty="0" smtClean="0">
              <a:solidFill>
                <a:srgbClr val="000000"/>
              </a:solidFill>
            </a:endParaRP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1027" name="Picture 3" descr="C:\Users\Julie Gavin\AppData\Local\Microsoft\Windows\INetCache\IE\AYBDWEZ9\twitter1[1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416" y="447266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ulie Gavin\AppData\Local\Microsoft\Windows\INetCache\IE\6983A0F4\Facebook_icon_2013.svg[1]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416" y="495185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1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812DE09A87A646B11A7048E44FA887" ma:contentTypeVersion="7" ma:contentTypeDescription="Create a new document." ma:contentTypeScope="" ma:versionID="756857dac52af6ccc649b5b619151b37">
  <xsd:schema xmlns:xsd="http://www.w3.org/2001/XMLSchema" xmlns:xs="http://www.w3.org/2001/XMLSchema" xmlns:p="http://schemas.microsoft.com/office/2006/metadata/properties" xmlns:ns2="e3dba6e3-e8aa-48eb-9a5a-b8727bdee806" xmlns:ns3="59e3c8c5-8b8f-4745-8b4a-1184f746c2de" xmlns:ns4="98ec9327-7484-4586-b63a-7d949861f308" targetNamespace="http://schemas.microsoft.com/office/2006/metadata/properties" ma:root="true" ma:fieldsID="408c0ef2f8794c9c8c97d6dc090cf0d7" ns2:_="" ns3:_="" ns4:_="">
    <xsd:import namespace="e3dba6e3-e8aa-48eb-9a5a-b8727bdee806"/>
    <xsd:import namespace="59e3c8c5-8b8f-4745-8b4a-1184f746c2de"/>
    <xsd:import namespace="98ec9327-7484-4586-b63a-7d949861f3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ba6e3-e8aa-48eb-9a5a-b8727bdee8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e3c8c5-8b8f-4745-8b4a-1184f746c2de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c9327-7484-4586-b63a-7d949861f3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E5537B-8E6F-4EDF-8233-52EF788A7441}">
  <ds:schemaRefs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9e3c8c5-8b8f-4745-8b4a-1184f746c2de"/>
    <ds:schemaRef ds:uri="98ec9327-7484-4586-b63a-7d949861f308"/>
    <ds:schemaRef ds:uri="http://purl.org/dc/elements/1.1/"/>
    <ds:schemaRef ds:uri="http://schemas.microsoft.com/office/2006/documentManagement/types"/>
    <ds:schemaRef ds:uri="e3dba6e3-e8aa-48eb-9a5a-b8727bdee80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BE1039-2B9B-4A73-B8FC-85369D8F1F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AFE09-7ADD-4218-8D0E-FC4E4798E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dba6e3-e8aa-48eb-9a5a-b8727bdee806"/>
    <ds:schemaRef ds:uri="59e3c8c5-8b8f-4745-8b4a-1184f746c2de"/>
    <ds:schemaRef ds:uri="98ec9327-7484-4586-b63a-7d949861f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495</Words>
  <Application>Microsoft Office PowerPoint</Application>
  <PresentationFormat>Custom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Custom Design</vt:lpstr>
      <vt:lpstr>Office Theme</vt:lpstr>
      <vt:lpstr>1_Office Theme</vt:lpstr>
      <vt:lpstr>2_Office Theme</vt:lpstr>
      <vt:lpstr> Richmond CVS Trustee Recruitment Evening</vt:lpstr>
      <vt:lpstr>What is a trustee?</vt:lpstr>
      <vt:lpstr>PowerPoint Presentation</vt:lpstr>
      <vt:lpstr>PowerPoint Presentation</vt:lpstr>
      <vt:lpstr>What is required of trustees?</vt:lpstr>
      <vt:lpstr>Why become a trustee?</vt:lpstr>
      <vt:lpstr>How can I find the right role for me?</vt:lpstr>
      <vt:lpstr>Further information &amp; support</vt:lpstr>
      <vt:lpstr>Stay in touch</vt:lpstr>
      <vt:lpstr>Fiona Clark RCVS evening - 15 November 2018</vt:lpstr>
      <vt:lpstr>Unlocking the POWER of PLAY &amp; the MAGIC of COMMUNITY.  Inclusive. Supportive. Sustainable.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Richmond CVS Trustee Recruitment Evening</dc:title>
  <dc:creator>Julie Gavin</dc:creator>
  <cp:lastModifiedBy>Sid Li</cp:lastModifiedBy>
  <cp:revision>14</cp:revision>
  <dcterms:created xsi:type="dcterms:W3CDTF">2018-11-14T02:20:49Z</dcterms:created>
  <dcterms:modified xsi:type="dcterms:W3CDTF">2018-11-15T10:52:10Z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0x010100F5812DE09A87A646B11A7048E44FA887</vt:lpwstr>
  </property>
</Properties>
</file>